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7" r:id="rId4"/>
  </p:sldMasterIdLst>
  <p:notesMasterIdLst>
    <p:notesMasterId r:id="rId44"/>
  </p:notesMasterIdLst>
  <p:handoutMasterIdLst>
    <p:handoutMasterId r:id="rId45"/>
  </p:handoutMasterIdLst>
  <p:sldIdLst>
    <p:sldId id="302" r:id="rId5"/>
    <p:sldId id="2844" r:id="rId6"/>
    <p:sldId id="300" r:id="rId7"/>
    <p:sldId id="2860" r:id="rId8"/>
    <p:sldId id="2890" r:id="rId9"/>
    <p:sldId id="2893" r:id="rId10"/>
    <p:sldId id="2900" r:id="rId11"/>
    <p:sldId id="2901" r:id="rId12"/>
    <p:sldId id="2902" r:id="rId13"/>
    <p:sldId id="2921" r:id="rId14"/>
    <p:sldId id="2903" r:id="rId15"/>
    <p:sldId id="2904" r:id="rId16"/>
    <p:sldId id="2905" r:id="rId17"/>
    <p:sldId id="2906" r:id="rId18"/>
    <p:sldId id="2907" r:id="rId19"/>
    <p:sldId id="2915" r:id="rId20"/>
    <p:sldId id="2916" r:id="rId21"/>
    <p:sldId id="2917" r:id="rId22"/>
    <p:sldId id="2918" r:id="rId23"/>
    <p:sldId id="2919" r:id="rId24"/>
    <p:sldId id="2920" r:id="rId25"/>
    <p:sldId id="2909" r:id="rId26"/>
    <p:sldId id="2911" r:id="rId27"/>
    <p:sldId id="2910" r:id="rId28"/>
    <p:sldId id="2912" r:id="rId29"/>
    <p:sldId id="2913" r:id="rId30"/>
    <p:sldId id="2914" r:id="rId31"/>
    <p:sldId id="2889" r:id="rId32"/>
    <p:sldId id="2868" r:id="rId33"/>
    <p:sldId id="2891" r:id="rId34"/>
    <p:sldId id="2892" r:id="rId35"/>
    <p:sldId id="2895" r:id="rId36"/>
    <p:sldId id="2899" r:id="rId37"/>
    <p:sldId id="2894" r:id="rId38"/>
    <p:sldId id="2898" r:id="rId39"/>
    <p:sldId id="2896" r:id="rId40"/>
    <p:sldId id="2897" r:id="rId41"/>
    <p:sldId id="2845" r:id="rId42"/>
    <p:sldId id="872"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44"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DA5"/>
    <a:srgbClr val="CCFF33"/>
    <a:srgbClr val="339966"/>
    <a:srgbClr val="CCFF66"/>
    <a:srgbClr val="99FF66"/>
    <a:srgbClr val="0C6C55"/>
    <a:srgbClr val="0741A3"/>
    <a:srgbClr val="8C85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24F619-03D4-429C-962B-8C17A1EE965E}" v="32" dt="2025-03-17T22:06:19.960"/>
  </p1510:revLst>
</p1510:revInfo>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61" autoAdjust="0"/>
    <p:restoredTop sz="81228" autoAdjust="0"/>
  </p:normalViewPr>
  <p:slideViewPr>
    <p:cSldViewPr snapToGrid="0" snapToObjects="1">
      <p:cViewPr varScale="1">
        <p:scale>
          <a:sx n="86" d="100"/>
          <a:sy n="86" d="100"/>
        </p:scale>
        <p:origin x="456" y="66"/>
      </p:cViewPr>
      <p:guideLst>
        <p:guide pos="144"/>
        <p:guide orient="horz" pos="2160"/>
      </p:guideLst>
    </p:cSldViewPr>
  </p:slideViewPr>
  <p:notesTextViewPr>
    <p:cViewPr>
      <p:scale>
        <a:sx n="1" d="1"/>
        <a:sy n="1" d="1"/>
      </p:scale>
      <p:origin x="0" y="0"/>
    </p:cViewPr>
  </p:notesTextViewPr>
  <p:sorterViewPr>
    <p:cViewPr>
      <p:scale>
        <a:sx n="100" d="100"/>
        <a:sy n="100" d="100"/>
      </p:scale>
      <p:origin x="0" y="-2804"/>
    </p:cViewPr>
  </p:sorterViewPr>
  <p:notesViewPr>
    <p:cSldViewPr snapToGrid="0" snapToObjects="1">
      <p:cViewPr varScale="1">
        <p:scale>
          <a:sx n="65" d="100"/>
          <a:sy n="65" d="100"/>
        </p:scale>
        <p:origin x="3154"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niston, Joshua - FPAC-NRCS, CA" userId="729a7325-1604-4ca0-9ff6-67b6606cf032" providerId="ADAL" clId="{A39FB006-12CE-4C1D-9479-7BA2D6384CD5}"/>
    <pc:docChg chg="undo custSel addSld delSld modSld sldOrd">
      <pc:chgData name="Beniston, Joshua - FPAC-NRCS, CA" userId="729a7325-1604-4ca0-9ff6-67b6606cf032" providerId="ADAL" clId="{A39FB006-12CE-4C1D-9479-7BA2D6384CD5}" dt="2024-05-09T14:42:01.496" v="4509" actId="20577"/>
      <pc:docMkLst>
        <pc:docMk/>
      </pc:docMkLst>
      <pc:sldChg chg="del">
        <pc:chgData name="Beniston, Joshua - FPAC-NRCS, CA" userId="729a7325-1604-4ca0-9ff6-67b6606cf032" providerId="ADAL" clId="{A39FB006-12CE-4C1D-9479-7BA2D6384CD5}" dt="2024-04-30T22:17:49.444" v="42" actId="47"/>
        <pc:sldMkLst>
          <pc:docMk/>
          <pc:sldMk cId="748162573" sldId="257"/>
        </pc:sldMkLst>
      </pc:sldChg>
      <pc:sldChg chg="modSp del mod delDesignElem">
        <pc:chgData name="Beniston, Joshua - FPAC-NRCS, CA" userId="729a7325-1604-4ca0-9ff6-67b6606cf032" providerId="ADAL" clId="{A39FB006-12CE-4C1D-9479-7BA2D6384CD5}" dt="2024-05-02T21:32:43.568" v="1844" actId="47"/>
        <pc:sldMkLst>
          <pc:docMk/>
          <pc:sldMk cId="1993937120" sldId="283"/>
        </pc:sldMkLst>
      </pc:sldChg>
      <pc:sldChg chg="del">
        <pc:chgData name="Beniston, Joshua - FPAC-NRCS, CA" userId="729a7325-1604-4ca0-9ff6-67b6606cf032" providerId="ADAL" clId="{A39FB006-12CE-4C1D-9479-7BA2D6384CD5}" dt="2024-04-30T22:17:38.805" v="41" actId="47"/>
        <pc:sldMkLst>
          <pc:docMk/>
          <pc:sldMk cId="3030086584" sldId="288"/>
        </pc:sldMkLst>
      </pc:sldChg>
      <pc:sldChg chg="del">
        <pc:chgData name="Beniston, Joshua - FPAC-NRCS, CA" userId="729a7325-1604-4ca0-9ff6-67b6606cf032" providerId="ADAL" clId="{A39FB006-12CE-4C1D-9479-7BA2D6384CD5}" dt="2024-04-30T22:17:49.444" v="42" actId="47"/>
        <pc:sldMkLst>
          <pc:docMk/>
          <pc:sldMk cId="1485704826" sldId="299"/>
        </pc:sldMkLst>
      </pc:sldChg>
      <pc:sldChg chg="addSp delSp modSp mod ord modAnim">
        <pc:chgData name="Beniston, Joshua - FPAC-NRCS, CA" userId="729a7325-1604-4ca0-9ff6-67b6606cf032" providerId="ADAL" clId="{A39FB006-12CE-4C1D-9479-7BA2D6384CD5}" dt="2024-05-02T21:42:53.361" v="1985"/>
        <pc:sldMkLst>
          <pc:docMk/>
          <pc:sldMk cId="3179735194" sldId="300"/>
        </pc:sldMkLst>
      </pc:sldChg>
      <pc:sldChg chg="del">
        <pc:chgData name="Beniston, Joshua - FPAC-NRCS, CA" userId="729a7325-1604-4ca0-9ff6-67b6606cf032" providerId="ADAL" clId="{A39FB006-12CE-4C1D-9479-7BA2D6384CD5}" dt="2024-04-30T22:17:49.444" v="42" actId="47"/>
        <pc:sldMkLst>
          <pc:docMk/>
          <pc:sldMk cId="4189477834" sldId="301"/>
        </pc:sldMkLst>
      </pc:sldChg>
      <pc:sldChg chg="addSp delSp modSp mod">
        <pc:chgData name="Beniston, Joshua - FPAC-NRCS, CA" userId="729a7325-1604-4ca0-9ff6-67b6606cf032" providerId="ADAL" clId="{A39FB006-12CE-4C1D-9479-7BA2D6384CD5}" dt="2024-05-09T11:02:47.804" v="4441" actId="14100"/>
        <pc:sldMkLst>
          <pc:docMk/>
          <pc:sldMk cId="3428712828" sldId="302"/>
        </pc:sldMkLst>
      </pc:sldChg>
      <pc:sldChg chg="modSp del mod">
        <pc:chgData name="Beniston, Joshua - FPAC-NRCS, CA" userId="729a7325-1604-4ca0-9ff6-67b6606cf032" providerId="ADAL" clId="{A39FB006-12CE-4C1D-9479-7BA2D6384CD5}" dt="2024-04-30T23:05:25.415" v="1044" actId="47"/>
        <pc:sldMkLst>
          <pc:docMk/>
          <pc:sldMk cId="4260610737" sldId="531"/>
        </pc:sldMkLst>
      </pc:sldChg>
      <pc:sldChg chg="del">
        <pc:chgData name="Beniston, Joshua - FPAC-NRCS, CA" userId="729a7325-1604-4ca0-9ff6-67b6606cf032" providerId="ADAL" clId="{A39FB006-12CE-4C1D-9479-7BA2D6384CD5}" dt="2024-04-30T22:17:38.805" v="41" actId="47"/>
        <pc:sldMkLst>
          <pc:docMk/>
          <pc:sldMk cId="3164710458" sldId="650"/>
        </pc:sldMkLst>
      </pc:sldChg>
      <pc:sldChg chg="del">
        <pc:chgData name="Beniston, Joshua - FPAC-NRCS, CA" userId="729a7325-1604-4ca0-9ff6-67b6606cf032" providerId="ADAL" clId="{A39FB006-12CE-4C1D-9479-7BA2D6384CD5}" dt="2024-04-30T22:17:38.805" v="41" actId="47"/>
        <pc:sldMkLst>
          <pc:docMk/>
          <pc:sldMk cId="1263457456" sldId="651"/>
        </pc:sldMkLst>
      </pc:sldChg>
      <pc:sldChg chg="del">
        <pc:chgData name="Beniston, Joshua - FPAC-NRCS, CA" userId="729a7325-1604-4ca0-9ff6-67b6606cf032" providerId="ADAL" clId="{A39FB006-12CE-4C1D-9479-7BA2D6384CD5}" dt="2024-04-30T22:17:38.805" v="41" actId="47"/>
        <pc:sldMkLst>
          <pc:docMk/>
          <pc:sldMk cId="3132601194" sldId="652"/>
        </pc:sldMkLst>
      </pc:sldChg>
      <pc:sldChg chg="del">
        <pc:chgData name="Beniston, Joshua - FPAC-NRCS, CA" userId="729a7325-1604-4ca0-9ff6-67b6606cf032" providerId="ADAL" clId="{A39FB006-12CE-4C1D-9479-7BA2D6384CD5}" dt="2024-04-30T22:17:38.805" v="41" actId="47"/>
        <pc:sldMkLst>
          <pc:docMk/>
          <pc:sldMk cId="4124125066" sldId="657"/>
        </pc:sldMkLst>
      </pc:sldChg>
      <pc:sldChg chg="del">
        <pc:chgData name="Beniston, Joshua - FPAC-NRCS, CA" userId="729a7325-1604-4ca0-9ff6-67b6606cf032" providerId="ADAL" clId="{A39FB006-12CE-4C1D-9479-7BA2D6384CD5}" dt="2024-04-30T22:17:49.444" v="42" actId="47"/>
        <pc:sldMkLst>
          <pc:docMk/>
          <pc:sldMk cId="3092642039" sldId="2618"/>
        </pc:sldMkLst>
      </pc:sldChg>
      <pc:sldChg chg="del">
        <pc:chgData name="Beniston, Joshua - FPAC-NRCS, CA" userId="729a7325-1604-4ca0-9ff6-67b6606cf032" providerId="ADAL" clId="{A39FB006-12CE-4C1D-9479-7BA2D6384CD5}" dt="2024-04-30T22:17:25.275" v="38" actId="47"/>
        <pc:sldMkLst>
          <pc:docMk/>
          <pc:sldMk cId="3672701656" sldId="2626"/>
        </pc:sldMkLst>
      </pc:sldChg>
      <pc:sldChg chg="del">
        <pc:chgData name="Beniston, Joshua - FPAC-NRCS, CA" userId="729a7325-1604-4ca0-9ff6-67b6606cf032" providerId="ADAL" clId="{A39FB006-12CE-4C1D-9479-7BA2D6384CD5}" dt="2024-04-30T22:17:49.444" v="42" actId="47"/>
        <pc:sldMkLst>
          <pc:docMk/>
          <pc:sldMk cId="1487997272" sldId="2829"/>
        </pc:sldMkLst>
      </pc:sldChg>
      <pc:sldChg chg="del">
        <pc:chgData name="Beniston, Joshua - FPAC-NRCS, CA" userId="729a7325-1604-4ca0-9ff6-67b6606cf032" providerId="ADAL" clId="{A39FB006-12CE-4C1D-9479-7BA2D6384CD5}" dt="2024-04-30T22:17:49.444" v="42" actId="47"/>
        <pc:sldMkLst>
          <pc:docMk/>
          <pc:sldMk cId="2164512040" sldId="2830"/>
        </pc:sldMkLst>
      </pc:sldChg>
      <pc:sldChg chg="del">
        <pc:chgData name="Beniston, Joshua - FPAC-NRCS, CA" userId="729a7325-1604-4ca0-9ff6-67b6606cf032" providerId="ADAL" clId="{A39FB006-12CE-4C1D-9479-7BA2D6384CD5}" dt="2024-04-30T22:17:49.444" v="42" actId="47"/>
        <pc:sldMkLst>
          <pc:docMk/>
          <pc:sldMk cId="202791106" sldId="2831"/>
        </pc:sldMkLst>
      </pc:sldChg>
      <pc:sldChg chg="del">
        <pc:chgData name="Beniston, Joshua - FPAC-NRCS, CA" userId="729a7325-1604-4ca0-9ff6-67b6606cf032" providerId="ADAL" clId="{A39FB006-12CE-4C1D-9479-7BA2D6384CD5}" dt="2024-04-30T22:17:49.444" v="42" actId="47"/>
        <pc:sldMkLst>
          <pc:docMk/>
          <pc:sldMk cId="1707434113" sldId="2832"/>
        </pc:sldMkLst>
      </pc:sldChg>
      <pc:sldChg chg="del">
        <pc:chgData name="Beniston, Joshua - FPAC-NRCS, CA" userId="729a7325-1604-4ca0-9ff6-67b6606cf032" providerId="ADAL" clId="{A39FB006-12CE-4C1D-9479-7BA2D6384CD5}" dt="2024-04-30T22:17:49.444" v="42" actId="47"/>
        <pc:sldMkLst>
          <pc:docMk/>
          <pc:sldMk cId="2362767160" sldId="2833"/>
        </pc:sldMkLst>
      </pc:sldChg>
      <pc:sldChg chg="del">
        <pc:chgData name="Beniston, Joshua - FPAC-NRCS, CA" userId="729a7325-1604-4ca0-9ff6-67b6606cf032" providerId="ADAL" clId="{A39FB006-12CE-4C1D-9479-7BA2D6384CD5}" dt="2024-04-30T22:17:38.805" v="41" actId="47"/>
        <pc:sldMkLst>
          <pc:docMk/>
          <pc:sldMk cId="2778945180" sldId="2834"/>
        </pc:sldMkLst>
      </pc:sldChg>
      <pc:sldChg chg="delSp modSp mod">
        <pc:chgData name="Beniston, Joshua - FPAC-NRCS, CA" userId="729a7325-1604-4ca0-9ff6-67b6606cf032" providerId="ADAL" clId="{A39FB006-12CE-4C1D-9479-7BA2D6384CD5}" dt="2024-05-03T15:35:23.901" v="2807" actId="20577"/>
        <pc:sldMkLst>
          <pc:docMk/>
          <pc:sldMk cId="1518219697" sldId="2844"/>
        </pc:sldMkLst>
      </pc:sldChg>
      <pc:sldChg chg="del">
        <pc:chgData name="Beniston, Joshua - FPAC-NRCS, CA" userId="729a7325-1604-4ca0-9ff6-67b6606cf032" providerId="ADAL" clId="{A39FB006-12CE-4C1D-9479-7BA2D6384CD5}" dt="2024-04-30T22:17:49.444" v="42" actId="47"/>
        <pc:sldMkLst>
          <pc:docMk/>
          <pc:sldMk cId="1522107496" sldId="2846"/>
        </pc:sldMkLst>
      </pc:sldChg>
      <pc:sldChg chg="del">
        <pc:chgData name="Beniston, Joshua - FPAC-NRCS, CA" userId="729a7325-1604-4ca0-9ff6-67b6606cf032" providerId="ADAL" clId="{A39FB006-12CE-4C1D-9479-7BA2D6384CD5}" dt="2024-04-30T22:17:38.805" v="41" actId="47"/>
        <pc:sldMkLst>
          <pc:docMk/>
          <pc:sldMk cId="2815078865" sldId="2847"/>
        </pc:sldMkLst>
      </pc:sldChg>
      <pc:sldChg chg="del">
        <pc:chgData name="Beniston, Joshua - FPAC-NRCS, CA" userId="729a7325-1604-4ca0-9ff6-67b6606cf032" providerId="ADAL" clId="{A39FB006-12CE-4C1D-9479-7BA2D6384CD5}" dt="2024-04-30T22:17:25.275" v="38" actId="47"/>
        <pc:sldMkLst>
          <pc:docMk/>
          <pc:sldMk cId="2396794920" sldId="2848"/>
        </pc:sldMkLst>
      </pc:sldChg>
      <pc:sldChg chg="del">
        <pc:chgData name="Beniston, Joshua - FPAC-NRCS, CA" userId="729a7325-1604-4ca0-9ff6-67b6606cf032" providerId="ADAL" clId="{A39FB006-12CE-4C1D-9479-7BA2D6384CD5}" dt="2024-04-30T22:17:25.275" v="38" actId="47"/>
        <pc:sldMkLst>
          <pc:docMk/>
          <pc:sldMk cId="2759884953" sldId="2849"/>
        </pc:sldMkLst>
      </pc:sldChg>
      <pc:sldChg chg="del">
        <pc:chgData name="Beniston, Joshua - FPAC-NRCS, CA" userId="729a7325-1604-4ca0-9ff6-67b6606cf032" providerId="ADAL" clId="{A39FB006-12CE-4C1D-9479-7BA2D6384CD5}" dt="2024-04-30T22:17:25.275" v="38" actId="47"/>
        <pc:sldMkLst>
          <pc:docMk/>
          <pc:sldMk cId="1235506717" sldId="2850"/>
        </pc:sldMkLst>
      </pc:sldChg>
      <pc:sldChg chg="del ord">
        <pc:chgData name="Beniston, Joshua - FPAC-NRCS, CA" userId="729a7325-1604-4ca0-9ff6-67b6606cf032" providerId="ADAL" clId="{A39FB006-12CE-4C1D-9479-7BA2D6384CD5}" dt="2024-04-30T22:17:38.805" v="41" actId="47"/>
        <pc:sldMkLst>
          <pc:docMk/>
          <pc:sldMk cId="1850867309" sldId="2851"/>
        </pc:sldMkLst>
      </pc:sldChg>
      <pc:sldChg chg="del">
        <pc:chgData name="Beniston, Joshua - FPAC-NRCS, CA" userId="729a7325-1604-4ca0-9ff6-67b6606cf032" providerId="ADAL" clId="{A39FB006-12CE-4C1D-9479-7BA2D6384CD5}" dt="2024-04-30T22:17:38.805" v="41" actId="47"/>
        <pc:sldMkLst>
          <pc:docMk/>
          <pc:sldMk cId="2993738579" sldId="2852"/>
        </pc:sldMkLst>
      </pc:sldChg>
      <pc:sldChg chg="del">
        <pc:chgData name="Beniston, Joshua - FPAC-NRCS, CA" userId="729a7325-1604-4ca0-9ff6-67b6606cf032" providerId="ADAL" clId="{A39FB006-12CE-4C1D-9479-7BA2D6384CD5}" dt="2024-04-30T22:17:38.805" v="41" actId="47"/>
        <pc:sldMkLst>
          <pc:docMk/>
          <pc:sldMk cId="795395204" sldId="2853"/>
        </pc:sldMkLst>
      </pc:sldChg>
      <pc:sldChg chg="del">
        <pc:chgData name="Beniston, Joshua - FPAC-NRCS, CA" userId="729a7325-1604-4ca0-9ff6-67b6606cf032" providerId="ADAL" clId="{A39FB006-12CE-4C1D-9479-7BA2D6384CD5}" dt="2024-04-30T22:17:38.805" v="41" actId="47"/>
        <pc:sldMkLst>
          <pc:docMk/>
          <pc:sldMk cId="490077956" sldId="2854"/>
        </pc:sldMkLst>
      </pc:sldChg>
      <pc:sldChg chg="del">
        <pc:chgData name="Beniston, Joshua - FPAC-NRCS, CA" userId="729a7325-1604-4ca0-9ff6-67b6606cf032" providerId="ADAL" clId="{A39FB006-12CE-4C1D-9479-7BA2D6384CD5}" dt="2024-04-30T22:17:38.805" v="41" actId="47"/>
        <pc:sldMkLst>
          <pc:docMk/>
          <pc:sldMk cId="3590488422" sldId="2855"/>
        </pc:sldMkLst>
      </pc:sldChg>
      <pc:sldChg chg="del">
        <pc:chgData name="Beniston, Joshua - FPAC-NRCS, CA" userId="729a7325-1604-4ca0-9ff6-67b6606cf032" providerId="ADAL" clId="{A39FB006-12CE-4C1D-9479-7BA2D6384CD5}" dt="2024-04-30T22:17:38.805" v="41" actId="47"/>
        <pc:sldMkLst>
          <pc:docMk/>
          <pc:sldMk cId="2685176122" sldId="2857"/>
        </pc:sldMkLst>
      </pc:sldChg>
      <pc:sldChg chg="del">
        <pc:chgData name="Beniston, Joshua - FPAC-NRCS, CA" userId="729a7325-1604-4ca0-9ff6-67b6606cf032" providerId="ADAL" clId="{A39FB006-12CE-4C1D-9479-7BA2D6384CD5}" dt="2024-04-30T22:17:38.805" v="41" actId="47"/>
        <pc:sldMkLst>
          <pc:docMk/>
          <pc:sldMk cId="678559851" sldId="2858"/>
        </pc:sldMkLst>
      </pc:sldChg>
      <pc:sldChg chg="addSp delSp modSp mod modAnim modNotesTx">
        <pc:chgData name="Beniston, Joshua - FPAC-NRCS, CA" userId="729a7325-1604-4ca0-9ff6-67b6606cf032" providerId="ADAL" clId="{A39FB006-12CE-4C1D-9479-7BA2D6384CD5}" dt="2024-05-09T10:52:05.506" v="4399" actId="18131"/>
        <pc:sldMkLst>
          <pc:docMk/>
          <pc:sldMk cId="1289070514" sldId="2860"/>
        </pc:sldMkLst>
      </pc:sldChg>
      <pc:sldChg chg="del">
        <pc:chgData name="Beniston, Joshua - FPAC-NRCS, CA" userId="729a7325-1604-4ca0-9ff6-67b6606cf032" providerId="ADAL" clId="{A39FB006-12CE-4C1D-9479-7BA2D6384CD5}" dt="2024-04-30T22:17:25.275" v="38" actId="47"/>
        <pc:sldMkLst>
          <pc:docMk/>
          <pc:sldMk cId="2650270680" sldId="2861"/>
        </pc:sldMkLst>
      </pc:sldChg>
      <pc:sldChg chg="del">
        <pc:chgData name="Beniston, Joshua - FPAC-NRCS, CA" userId="729a7325-1604-4ca0-9ff6-67b6606cf032" providerId="ADAL" clId="{A39FB006-12CE-4C1D-9479-7BA2D6384CD5}" dt="2024-04-30T22:17:25.275" v="38" actId="47"/>
        <pc:sldMkLst>
          <pc:docMk/>
          <pc:sldMk cId="1447561779" sldId="2862"/>
        </pc:sldMkLst>
      </pc:sldChg>
      <pc:sldChg chg="del">
        <pc:chgData name="Beniston, Joshua - FPAC-NRCS, CA" userId="729a7325-1604-4ca0-9ff6-67b6606cf032" providerId="ADAL" clId="{A39FB006-12CE-4C1D-9479-7BA2D6384CD5}" dt="2024-04-30T22:17:25.275" v="38" actId="47"/>
        <pc:sldMkLst>
          <pc:docMk/>
          <pc:sldMk cId="858474600" sldId="2863"/>
        </pc:sldMkLst>
      </pc:sldChg>
      <pc:sldChg chg="del">
        <pc:chgData name="Beniston, Joshua - FPAC-NRCS, CA" userId="729a7325-1604-4ca0-9ff6-67b6606cf032" providerId="ADAL" clId="{A39FB006-12CE-4C1D-9479-7BA2D6384CD5}" dt="2024-04-30T22:17:38.805" v="41" actId="47"/>
        <pc:sldMkLst>
          <pc:docMk/>
          <pc:sldMk cId="3584628274" sldId="2865"/>
        </pc:sldMkLst>
      </pc:sldChg>
      <pc:sldChg chg="del">
        <pc:chgData name="Beniston, Joshua - FPAC-NRCS, CA" userId="729a7325-1604-4ca0-9ff6-67b6606cf032" providerId="ADAL" clId="{A39FB006-12CE-4C1D-9479-7BA2D6384CD5}" dt="2024-04-30T22:17:38.805" v="41" actId="47"/>
        <pc:sldMkLst>
          <pc:docMk/>
          <pc:sldMk cId="3672072286" sldId="2866"/>
        </pc:sldMkLst>
      </pc:sldChg>
      <pc:sldChg chg="del">
        <pc:chgData name="Beniston, Joshua - FPAC-NRCS, CA" userId="729a7325-1604-4ca0-9ff6-67b6606cf032" providerId="ADAL" clId="{A39FB006-12CE-4C1D-9479-7BA2D6384CD5}" dt="2024-04-30T22:17:38.805" v="41" actId="47"/>
        <pc:sldMkLst>
          <pc:docMk/>
          <pc:sldMk cId="3729369149" sldId="2867"/>
        </pc:sldMkLst>
      </pc:sldChg>
      <pc:sldChg chg="addSp delSp modSp mod">
        <pc:chgData name="Beniston, Joshua - FPAC-NRCS, CA" userId="729a7325-1604-4ca0-9ff6-67b6606cf032" providerId="ADAL" clId="{A39FB006-12CE-4C1D-9479-7BA2D6384CD5}" dt="2024-04-30T23:32:24.866" v="1337" actId="1076"/>
        <pc:sldMkLst>
          <pc:docMk/>
          <pc:sldMk cId="908403233" sldId="2868"/>
        </pc:sldMkLst>
      </pc:sldChg>
      <pc:sldChg chg="del">
        <pc:chgData name="Beniston, Joshua - FPAC-NRCS, CA" userId="729a7325-1604-4ca0-9ff6-67b6606cf032" providerId="ADAL" clId="{A39FB006-12CE-4C1D-9479-7BA2D6384CD5}" dt="2024-04-30T22:17:38.805" v="41" actId="47"/>
        <pc:sldMkLst>
          <pc:docMk/>
          <pc:sldMk cId="3873372388" sldId="2868"/>
        </pc:sldMkLst>
      </pc:sldChg>
      <pc:sldChg chg="del">
        <pc:chgData name="Beniston, Joshua - FPAC-NRCS, CA" userId="729a7325-1604-4ca0-9ff6-67b6606cf032" providerId="ADAL" clId="{A39FB006-12CE-4C1D-9479-7BA2D6384CD5}" dt="2024-04-30T22:17:38.805" v="41" actId="47"/>
        <pc:sldMkLst>
          <pc:docMk/>
          <pc:sldMk cId="2418377558" sldId="2869"/>
        </pc:sldMkLst>
      </pc:sldChg>
      <pc:sldChg chg="del">
        <pc:chgData name="Beniston, Joshua - FPAC-NRCS, CA" userId="729a7325-1604-4ca0-9ff6-67b6606cf032" providerId="ADAL" clId="{A39FB006-12CE-4C1D-9479-7BA2D6384CD5}" dt="2024-04-30T22:17:38.805" v="41" actId="47"/>
        <pc:sldMkLst>
          <pc:docMk/>
          <pc:sldMk cId="518379367" sldId="2870"/>
        </pc:sldMkLst>
      </pc:sldChg>
      <pc:sldChg chg="del">
        <pc:chgData name="Beniston, Joshua - FPAC-NRCS, CA" userId="729a7325-1604-4ca0-9ff6-67b6606cf032" providerId="ADAL" clId="{A39FB006-12CE-4C1D-9479-7BA2D6384CD5}" dt="2024-04-30T22:17:38.805" v="41" actId="47"/>
        <pc:sldMkLst>
          <pc:docMk/>
          <pc:sldMk cId="590085243" sldId="2871"/>
        </pc:sldMkLst>
      </pc:sldChg>
      <pc:sldChg chg="addSp modSp new mod modNotesTx">
        <pc:chgData name="Beniston, Joshua - FPAC-NRCS, CA" userId="729a7325-1604-4ca0-9ff6-67b6606cf032" providerId="ADAL" clId="{A39FB006-12CE-4C1D-9479-7BA2D6384CD5}" dt="2024-05-09T01:42:24.396" v="4394" actId="14861"/>
        <pc:sldMkLst>
          <pc:docMk/>
          <pc:sldMk cId="2368319096" sldId="2890"/>
        </pc:sldMkLst>
      </pc:sldChg>
      <pc:sldChg chg="addSp delSp modSp new mod">
        <pc:chgData name="Beniston, Joshua - FPAC-NRCS, CA" userId="729a7325-1604-4ca0-9ff6-67b6606cf032" providerId="ADAL" clId="{A39FB006-12CE-4C1D-9479-7BA2D6384CD5}" dt="2024-04-30T23:36:19.520" v="1359" actId="1076"/>
        <pc:sldMkLst>
          <pc:docMk/>
          <pc:sldMk cId="3226321071" sldId="2891"/>
        </pc:sldMkLst>
      </pc:sldChg>
      <pc:sldChg chg="addSp delSp modSp new mod ord">
        <pc:chgData name="Beniston, Joshua - FPAC-NRCS, CA" userId="729a7325-1604-4ca0-9ff6-67b6606cf032" providerId="ADAL" clId="{A39FB006-12CE-4C1D-9479-7BA2D6384CD5}" dt="2024-04-30T23:37:07.694" v="1366" actId="20578"/>
        <pc:sldMkLst>
          <pc:docMk/>
          <pc:sldMk cId="3436250604" sldId="2892"/>
        </pc:sldMkLst>
      </pc:sldChg>
      <pc:sldChg chg="addSp delSp modSp new mod modClrScheme modAnim chgLayout">
        <pc:chgData name="Beniston, Joshua - FPAC-NRCS, CA" userId="729a7325-1604-4ca0-9ff6-67b6606cf032" providerId="ADAL" clId="{A39FB006-12CE-4C1D-9479-7BA2D6384CD5}" dt="2024-05-09T10:56:17.595" v="4404"/>
        <pc:sldMkLst>
          <pc:docMk/>
          <pc:sldMk cId="4286189836" sldId="2893"/>
        </pc:sldMkLst>
      </pc:sldChg>
      <pc:sldChg chg="addSp modSp new mod">
        <pc:chgData name="Beniston, Joshua - FPAC-NRCS, CA" userId="729a7325-1604-4ca0-9ff6-67b6606cf032" providerId="ADAL" clId="{A39FB006-12CE-4C1D-9479-7BA2D6384CD5}" dt="2024-04-30T23:21:53.037" v="1207" actId="20577"/>
        <pc:sldMkLst>
          <pc:docMk/>
          <pc:sldMk cId="2533423463" sldId="2894"/>
        </pc:sldMkLst>
      </pc:sldChg>
      <pc:sldChg chg="modSp add mod ord">
        <pc:chgData name="Beniston, Joshua - FPAC-NRCS, CA" userId="729a7325-1604-4ca0-9ff6-67b6606cf032" providerId="ADAL" clId="{A39FB006-12CE-4C1D-9479-7BA2D6384CD5}" dt="2024-05-09T11:04:44.756" v="4449"/>
        <pc:sldMkLst>
          <pc:docMk/>
          <pc:sldMk cId="1679109760" sldId="2895"/>
        </pc:sldMkLst>
      </pc:sldChg>
      <pc:sldChg chg="addSp delSp modSp new mod">
        <pc:chgData name="Beniston, Joshua - FPAC-NRCS, CA" userId="729a7325-1604-4ca0-9ff6-67b6606cf032" providerId="ADAL" clId="{A39FB006-12CE-4C1D-9479-7BA2D6384CD5}" dt="2024-04-30T23:34:30.121" v="1349" actId="14861"/>
        <pc:sldMkLst>
          <pc:docMk/>
          <pc:sldMk cId="3436421184" sldId="2896"/>
        </pc:sldMkLst>
      </pc:sldChg>
      <pc:sldChg chg="addSp delSp modSp new mod">
        <pc:chgData name="Beniston, Joshua - FPAC-NRCS, CA" userId="729a7325-1604-4ca0-9ff6-67b6606cf032" providerId="ADAL" clId="{A39FB006-12CE-4C1D-9479-7BA2D6384CD5}" dt="2024-04-30T23:34:41.637" v="1350" actId="14861"/>
        <pc:sldMkLst>
          <pc:docMk/>
          <pc:sldMk cId="2837287134" sldId="2897"/>
        </pc:sldMkLst>
      </pc:sldChg>
      <pc:sldChg chg="addSp delSp modSp new mod">
        <pc:chgData name="Beniston, Joshua - FPAC-NRCS, CA" userId="729a7325-1604-4ca0-9ff6-67b6606cf032" providerId="ADAL" clId="{A39FB006-12CE-4C1D-9479-7BA2D6384CD5}" dt="2024-04-30T23:30:59.765" v="1279"/>
        <pc:sldMkLst>
          <pc:docMk/>
          <pc:sldMk cId="3207025890" sldId="2898"/>
        </pc:sldMkLst>
      </pc:sldChg>
      <pc:sldChg chg="addSp delSp modSp add mod ord">
        <pc:chgData name="Beniston, Joshua - FPAC-NRCS, CA" userId="729a7325-1604-4ca0-9ff6-67b6606cf032" providerId="ADAL" clId="{A39FB006-12CE-4C1D-9479-7BA2D6384CD5}" dt="2024-05-09T11:04:44.756" v="4449"/>
        <pc:sldMkLst>
          <pc:docMk/>
          <pc:sldMk cId="1278610395" sldId="2899"/>
        </pc:sldMkLst>
      </pc:sldChg>
      <pc:sldChg chg="modSp mod">
        <pc:chgData name="Beniston, Joshua - FPAC-NRCS, CA" userId="729a7325-1604-4ca0-9ff6-67b6606cf032" providerId="ADAL" clId="{A39FB006-12CE-4C1D-9479-7BA2D6384CD5}" dt="2024-05-09T10:38:46.167" v="4395" actId="255"/>
        <pc:sldMkLst>
          <pc:docMk/>
          <pc:sldMk cId="2667053228" sldId="2900"/>
        </pc:sldMkLst>
      </pc:sldChg>
      <pc:sldChg chg="modNotesTx">
        <pc:chgData name="Beniston, Joshua - FPAC-NRCS, CA" userId="729a7325-1604-4ca0-9ff6-67b6606cf032" providerId="ADAL" clId="{A39FB006-12CE-4C1D-9479-7BA2D6384CD5}" dt="2024-05-03T15:40:43.877" v="3248" actId="20577"/>
        <pc:sldMkLst>
          <pc:docMk/>
          <pc:sldMk cId="3695989785" sldId="2901"/>
        </pc:sldMkLst>
      </pc:sldChg>
      <pc:sldChg chg="modSp modAnim modNotesTx">
        <pc:chgData name="Beniston, Joshua - FPAC-NRCS, CA" userId="729a7325-1604-4ca0-9ff6-67b6606cf032" providerId="ADAL" clId="{A39FB006-12CE-4C1D-9479-7BA2D6384CD5}" dt="2024-05-09T10:56:52.954" v="4406" actId="20577"/>
        <pc:sldMkLst>
          <pc:docMk/>
          <pc:sldMk cId="4143319279" sldId="2902"/>
        </pc:sldMkLst>
      </pc:sldChg>
      <pc:sldChg chg="modSp modNotesTx">
        <pc:chgData name="Beniston, Joshua - FPAC-NRCS, CA" userId="729a7325-1604-4ca0-9ff6-67b6606cf032" providerId="ADAL" clId="{A39FB006-12CE-4C1D-9479-7BA2D6384CD5}" dt="2024-05-09T10:57:26.598" v="4429" actId="20577"/>
        <pc:sldMkLst>
          <pc:docMk/>
          <pc:sldMk cId="3857077274" sldId="2903"/>
        </pc:sldMkLst>
      </pc:sldChg>
      <pc:sldChg chg="modNotesTx">
        <pc:chgData name="Beniston, Joshua - FPAC-NRCS, CA" userId="729a7325-1604-4ca0-9ff6-67b6606cf032" providerId="ADAL" clId="{A39FB006-12CE-4C1D-9479-7BA2D6384CD5}" dt="2024-05-03T15:47:01.558" v="3394" actId="20577"/>
        <pc:sldMkLst>
          <pc:docMk/>
          <pc:sldMk cId="503572511" sldId="2904"/>
        </pc:sldMkLst>
      </pc:sldChg>
      <pc:sldChg chg="modSp modAnim">
        <pc:chgData name="Beniston, Joshua - FPAC-NRCS, CA" userId="729a7325-1604-4ca0-9ff6-67b6606cf032" providerId="ADAL" clId="{A39FB006-12CE-4C1D-9479-7BA2D6384CD5}" dt="2024-05-03T15:47:40.733" v="3395" actId="20577"/>
        <pc:sldMkLst>
          <pc:docMk/>
          <pc:sldMk cId="4176402484" sldId="2905"/>
        </pc:sldMkLst>
      </pc:sldChg>
      <pc:sldChg chg="modNotesTx">
        <pc:chgData name="Beniston, Joshua - FPAC-NRCS, CA" userId="729a7325-1604-4ca0-9ff6-67b6606cf032" providerId="ADAL" clId="{A39FB006-12CE-4C1D-9479-7BA2D6384CD5}" dt="2024-05-03T15:49:39.783" v="3565" actId="20577"/>
        <pc:sldMkLst>
          <pc:docMk/>
          <pc:sldMk cId="490086700" sldId="2906"/>
        </pc:sldMkLst>
      </pc:sldChg>
      <pc:sldChg chg="ord modNotesTx">
        <pc:chgData name="Beniston, Joshua - FPAC-NRCS, CA" userId="729a7325-1604-4ca0-9ff6-67b6606cf032" providerId="ADAL" clId="{A39FB006-12CE-4C1D-9479-7BA2D6384CD5}" dt="2024-05-03T15:51:41.915" v="3781" actId="20577"/>
        <pc:sldMkLst>
          <pc:docMk/>
          <pc:sldMk cId="1245978429" sldId="2907"/>
        </pc:sldMkLst>
      </pc:sldChg>
      <pc:sldChg chg="del">
        <pc:chgData name="Beniston, Joshua - FPAC-NRCS, CA" userId="729a7325-1604-4ca0-9ff6-67b6606cf032" providerId="ADAL" clId="{A39FB006-12CE-4C1D-9479-7BA2D6384CD5}" dt="2024-05-02T22:07:05.486" v="2227" actId="47"/>
        <pc:sldMkLst>
          <pc:docMk/>
          <pc:sldMk cId="2868252633" sldId="2908"/>
        </pc:sldMkLst>
      </pc:sldChg>
      <pc:sldChg chg="addSp delSp modSp mod">
        <pc:chgData name="Beniston, Joshua - FPAC-NRCS, CA" userId="729a7325-1604-4ca0-9ff6-67b6606cf032" providerId="ADAL" clId="{A39FB006-12CE-4C1D-9479-7BA2D6384CD5}" dt="2024-05-02T16:31:09.823" v="1368" actId="1076"/>
        <pc:sldMkLst>
          <pc:docMk/>
          <pc:sldMk cId="830221686" sldId="2909"/>
        </pc:sldMkLst>
      </pc:sldChg>
      <pc:sldChg chg="addSp modSp new mod modAnim">
        <pc:chgData name="Beniston, Joshua - FPAC-NRCS, CA" userId="729a7325-1604-4ca0-9ff6-67b6606cf032" providerId="ADAL" clId="{A39FB006-12CE-4C1D-9479-7BA2D6384CD5}" dt="2024-05-09T11:03:34.535" v="4445"/>
        <pc:sldMkLst>
          <pc:docMk/>
          <pc:sldMk cId="1974508392" sldId="2910"/>
        </pc:sldMkLst>
      </pc:sldChg>
      <pc:sldChg chg="addSp modSp add mod">
        <pc:chgData name="Beniston, Joshua - FPAC-NRCS, CA" userId="729a7325-1604-4ca0-9ff6-67b6606cf032" providerId="ADAL" clId="{A39FB006-12CE-4C1D-9479-7BA2D6384CD5}" dt="2024-05-02T21:19:56.160" v="1666" actId="14861"/>
        <pc:sldMkLst>
          <pc:docMk/>
          <pc:sldMk cId="893458099" sldId="2911"/>
        </pc:sldMkLst>
      </pc:sldChg>
      <pc:sldChg chg="addSp delSp modSp new mod modClrScheme modAnim chgLayout">
        <pc:chgData name="Beniston, Joshua - FPAC-NRCS, CA" userId="729a7325-1604-4ca0-9ff6-67b6606cf032" providerId="ADAL" clId="{A39FB006-12CE-4C1D-9479-7BA2D6384CD5}" dt="2024-05-09T11:03:50.229" v="4447"/>
        <pc:sldMkLst>
          <pc:docMk/>
          <pc:sldMk cId="4100127884" sldId="2912"/>
        </pc:sldMkLst>
      </pc:sldChg>
      <pc:sldChg chg="addSp modSp new mod modShow modNotesTx">
        <pc:chgData name="Beniston, Joshua - FPAC-NRCS, CA" userId="729a7325-1604-4ca0-9ff6-67b6606cf032" providerId="ADAL" clId="{A39FB006-12CE-4C1D-9479-7BA2D6384CD5}" dt="2024-05-03T16:00:00.906" v="4219" actId="20577"/>
        <pc:sldMkLst>
          <pc:docMk/>
          <pc:sldMk cId="2218490007" sldId="2913"/>
        </pc:sldMkLst>
      </pc:sldChg>
      <pc:sldChg chg="new del ord">
        <pc:chgData name="Beniston, Joshua - FPAC-NRCS, CA" userId="729a7325-1604-4ca0-9ff6-67b6606cf032" providerId="ADAL" clId="{A39FB006-12CE-4C1D-9479-7BA2D6384CD5}" dt="2024-05-02T21:29:14.452" v="1815" actId="2696"/>
        <pc:sldMkLst>
          <pc:docMk/>
          <pc:sldMk cId="1595091686" sldId="2914"/>
        </pc:sldMkLst>
      </pc:sldChg>
      <pc:sldChg chg="addSp delSp modSp add mod modNotesTx">
        <pc:chgData name="Beniston, Joshua - FPAC-NRCS, CA" userId="729a7325-1604-4ca0-9ff6-67b6606cf032" providerId="ADAL" clId="{A39FB006-12CE-4C1D-9479-7BA2D6384CD5}" dt="2024-05-03T16:04:12.929" v="4386" actId="20577"/>
        <pc:sldMkLst>
          <pc:docMk/>
          <pc:sldMk cId="3194306635" sldId="2914"/>
        </pc:sldMkLst>
      </pc:sldChg>
      <pc:sldChg chg="addSp delSp modSp new mod">
        <pc:chgData name="Beniston, Joshua - FPAC-NRCS, CA" userId="729a7325-1604-4ca0-9ff6-67b6606cf032" providerId="ADAL" clId="{A39FB006-12CE-4C1D-9479-7BA2D6384CD5}" dt="2024-05-02T21:37:46.082" v="1921" actId="1076"/>
        <pc:sldMkLst>
          <pc:docMk/>
          <pc:sldMk cId="2140610807" sldId="2915"/>
        </pc:sldMkLst>
      </pc:sldChg>
      <pc:sldChg chg="modSp new mod">
        <pc:chgData name="Beniston, Joshua - FPAC-NRCS, CA" userId="729a7325-1604-4ca0-9ff6-67b6606cf032" providerId="ADAL" clId="{A39FB006-12CE-4C1D-9479-7BA2D6384CD5}" dt="2024-05-02T21:39:01.596" v="1978" actId="1076"/>
        <pc:sldMkLst>
          <pc:docMk/>
          <pc:sldMk cId="3331602820" sldId="2916"/>
        </pc:sldMkLst>
      </pc:sldChg>
      <pc:sldChg chg="modSp new mod">
        <pc:chgData name="Beniston, Joshua - FPAC-NRCS, CA" userId="729a7325-1604-4ca0-9ff6-67b6606cf032" providerId="ADAL" clId="{A39FB006-12CE-4C1D-9479-7BA2D6384CD5}" dt="2024-05-03T15:52:28.069" v="3791" actId="20577"/>
        <pc:sldMkLst>
          <pc:docMk/>
          <pc:sldMk cId="1593599650" sldId="2917"/>
        </pc:sldMkLst>
      </pc:sldChg>
      <pc:sldChg chg="addSp modSp new mod modAnim modNotesTx">
        <pc:chgData name="Beniston, Joshua - FPAC-NRCS, CA" userId="729a7325-1604-4ca0-9ff6-67b6606cf032" providerId="ADAL" clId="{A39FB006-12CE-4C1D-9479-7BA2D6384CD5}" dt="2024-05-09T11:01:44.340" v="4438" actId="20577"/>
        <pc:sldMkLst>
          <pc:docMk/>
          <pc:sldMk cId="574576600" sldId="2918"/>
        </pc:sldMkLst>
      </pc:sldChg>
      <pc:sldChg chg="addSp modSp add mod modAnim modNotesTx">
        <pc:chgData name="Beniston, Joshua - FPAC-NRCS, CA" userId="729a7325-1604-4ca0-9ff6-67b6606cf032" providerId="ADAL" clId="{A39FB006-12CE-4C1D-9479-7BA2D6384CD5}" dt="2024-05-09T11:01:12.217" v="4432"/>
        <pc:sldMkLst>
          <pc:docMk/>
          <pc:sldMk cId="11566302" sldId="2919"/>
        </pc:sldMkLst>
      </pc:sldChg>
      <pc:sldChg chg="modSp add mod modAnim">
        <pc:chgData name="Beniston, Joshua - FPAC-NRCS, CA" userId="729a7325-1604-4ca0-9ff6-67b6606cf032" providerId="ADAL" clId="{A39FB006-12CE-4C1D-9479-7BA2D6384CD5}" dt="2024-05-09T14:42:01.496" v="4509" actId="20577"/>
        <pc:sldMkLst>
          <pc:docMk/>
          <pc:sldMk cId="3937249182" sldId="2920"/>
        </pc:sldMkLst>
      </pc:sldChg>
      <pc:sldMasterChg chg="delSldLayout">
        <pc:chgData name="Beniston, Joshua - FPAC-NRCS, CA" userId="729a7325-1604-4ca0-9ff6-67b6606cf032" providerId="ADAL" clId="{A39FB006-12CE-4C1D-9479-7BA2D6384CD5}" dt="2024-05-02T21:32:43.568" v="1844" actId="47"/>
        <pc:sldMasterMkLst>
          <pc:docMk/>
          <pc:sldMasterMk cId="328656255" sldId="2147483706"/>
        </pc:sldMasterMkLst>
        <pc:sldLayoutChg chg="del">
          <pc:chgData name="Beniston, Joshua - FPAC-NRCS, CA" userId="729a7325-1604-4ca0-9ff6-67b6606cf032" providerId="ADAL" clId="{A39FB006-12CE-4C1D-9479-7BA2D6384CD5}" dt="2024-04-30T22:17:49.444" v="42" actId="47"/>
          <pc:sldLayoutMkLst>
            <pc:docMk/>
            <pc:sldMasterMk cId="328656255" sldId="2147483706"/>
            <pc:sldLayoutMk cId="1787797457" sldId="2147483738"/>
          </pc:sldLayoutMkLst>
        </pc:sldLayoutChg>
        <pc:sldLayoutChg chg="del">
          <pc:chgData name="Beniston, Joshua - FPAC-NRCS, CA" userId="729a7325-1604-4ca0-9ff6-67b6606cf032" providerId="ADAL" clId="{A39FB006-12CE-4C1D-9479-7BA2D6384CD5}" dt="2024-05-02T21:32:43.568" v="1844" actId="47"/>
          <pc:sldLayoutMkLst>
            <pc:docMk/>
            <pc:sldMasterMk cId="328656255" sldId="2147483706"/>
            <pc:sldLayoutMk cId="2289036994" sldId="2147483739"/>
          </pc:sldLayoutMkLst>
        </pc:sldLayoutChg>
        <pc:sldLayoutChg chg="del">
          <pc:chgData name="Beniston, Joshua - FPAC-NRCS, CA" userId="729a7325-1604-4ca0-9ff6-67b6606cf032" providerId="ADAL" clId="{A39FB006-12CE-4C1D-9479-7BA2D6384CD5}" dt="2024-04-30T23:05:25.415" v="1044" actId="47"/>
          <pc:sldLayoutMkLst>
            <pc:docMk/>
            <pc:sldMasterMk cId="328656255" sldId="2147483706"/>
            <pc:sldLayoutMk cId="3582370585" sldId="2147483739"/>
          </pc:sldLayoutMkLst>
        </pc:sldLayoutChg>
      </pc:sldMasterChg>
    </pc:docChg>
  </pc:docChgLst>
  <pc:docChgLst>
    <pc:chgData name="Beniston, Joshua - FPAC-NRCS, CA" userId="729a7325-1604-4ca0-9ff6-67b6606cf032" providerId="ADAL" clId="{DDE1CD67-87CC-47FD-8E21-A13BDE597E7C}"/>
    <pc:docChg chg="custSel addSld modSld modMainMaster">
      <pc:chgData name="Beniston, Joshua - FPAC-NRCS, CA" userId="729a7325-1604-4ca0-9ff6-67b6606cf032" providerId="ADAL" clId="{DDE1CD67-87CC-47FD-8E21-A13BDE597E7C}" dt="2024-06-27T13:40:07.178" v="29" actId="14100"/>
      <pc:docMkLst>
        <pc:docMk/>
      </pc:docMkLst>
      <pc:sldChg chg="modSp mod">
        <pc:chgData name="Beniston, Joshua - FPAC-NRCS, CA" userId="729a7325-1604-4ca0-9ff6-67b6606cf032" providerId="ADAL" clId="{DDE1CD67-87CC-47FD-8E21-A13BDE597E7C}" dt="2024-06-27T13:34:56.828" v="6" actId="14100"/>
        <pc:sldMkLst>
          <pc:docMk/>
          <pc:sldMk cId="2368319096" sldId="2890"/>
        </pc:sldMkLst>
      </pc:sldChg>
      <pc:sldChg chg="modSp mod">
        <pc:chgData name="Beniston, Joshua - FPAC-NRCS, CA" userId="729a7325-1604-4ca0-9ff6-67b6606cf032" providerId="ADAL" clId="{DDE1CD67-87CC-47FD-8E21-A13BDE597E7C}" dt="2024-06-27T13:35:26.335" v="9" actId="1076"/>
        <pc:sldMkLst>
          <pc:docMk/>
          <pc:sldMk cId="4286189836" sldId="2893"/>
        </pc:sldMkLst>
      </pc:sldChg>
      <pc:sldChg chg="modSp mod">
        <pc:chgData name="Beniston, Joshua - FPAC-NRCS, CA" userId="729a7325-1604-4ca0-9ff6-67b6606cf032" providerId="ADAL" clId="{DDE1CD67-87CC-47FD-8E21-A13BDE597E7C}" dt="2024-06-27T13:40:07.178" v="29" actId="14100"/>
        <pc:sldMkLst>
          <pc:docMk/>
          <pc:sldMk cId="893458099" sldId="2911"/>
        </pc:sldMkLst>
      </pc:sldChg>
      <pc:sldChg chg="addSp delSp modSp add mod modAnim">
        <pc:chgData name="Beniston, Joshua - FPAC-NRCS, CA" userId="729a7325-1604-4ca0-9ff6-67b6606cf032" providerId="ADAL" clId="{DDE1CD67-87CC-47FD-8E21-A13BDE597E7C}" dt="2024-06-27T13:38:02.406" v="28" actId="1076"/>
        <pc:sldMkLst>
          <pc:docMk/>
          <pc:sldMk cId="2852204768" sldId="2921"/>
        </pc:sldMkLst>
      </pc:sldChg>
      <pc:sldMasterChg chg="modSldLayout">
        <pc:chgData name="Beniston, Joshua - FPAC-NRCS, CA" userId="729a7325-1604-4ca0-9ff6-67b6606cf032" providerId="ADAL" clId="{DDE1CD67-87CC-47FD-8E21-A13BDE597E7C}" dt="2024-06-24T05:21:41.853" v="1" actId="14100"/>
        <pc:sldMasterMkLst>
          <pc:docMk/>
          <pc:sldMasterMk cId="569656255" sldId="2147483662"/>
        </pc:sldMasterMkLst>
        <pc:sldLayoutChg chg="modSp mod">
          <pc:chgData name="Beniston, Joshua - FPAC-NRCS, CA" userId="729a7325-1604-4ca0-9ff6-67b6606cf032" providerId="ADAL" clId="{DDE1CD67-87CC-47FD-8E21-A13BDE597E7C}" dt="2024-06-24T05:21:41.853" v="1" actId="14100"/>
          <pc:sldLayoutMkLst>
            <pc:docMk/>
            <pc:sldMasterMk cId="569656255" sldId="2147483662"/>
            <pc:sldLayoutMk cId="3128570824" sldId="2147483722"/>
          </pc:sldLayoutMkLst>
        </pc:sldLayoutChg>
      </pc:sldMasterChg>
      <pc:sldMasterChg chg="modSp mod">
        <pc:chgData name="Beniston, Joshua - FPAC-NRCS, CA" userId="729a7325-1604-4ca0-9ff6-67b6606cf032" providerId="ADAL" clId="{DDE1CD67-87CC-47FD-8E21-A13BDE597E7C}" dt="2024-06-24T05:21:54.993" v="3" actId="14100"/>
        <pc:sldMasterMkLst>
          <pc:docMk/>
          <pc:sldMasterMk cId="328656255" sldId="2147483706"/>
        </pc:sldMasterMkLst>
      </pc:sldMasterChg>
    </pc:docChg>
  </pc:docChgLst>
  <pc:docChgLst>
    <pc:chgData name="Beniston, Joshua - FPAC-NRCS, CA" userId="729a7325-1604-4ca0-9ff6-67b6606cf032" providerId="ADAL" clId="{1F24F619-03D4-429C-962B-8C17A1EE965E}"/>
    <pc:docChg chg="custSel modSld delMainMaster modMainMaster modNotesMaster">
      <pc:chgData name="Beniston, Joshua - FPAC-NRCS, CA" userId="729a7325-1604-4ca0-9ff6-67b6606cf032" providerId="ADAL" clId="{1F24F619-03D4-429C-962B-8C17A1EE965E}" dt="2025-03-17T22:09:28.187" v="419" actId="33553"/>
      <pc:docMkLst>
        <pc:docMk/>
      </pc:docMkLst>
      <pc:sldChg chg="modSp mod modNotes">
        <pc:chgData name="Beniston, Joshua - FPAC-NRCS, CA" userId="729a7325-1604-4ca0-9ff6-67b6606cf032" providerId="ADAL" clId="{1F24F619-03D4-429C-962B-8C17A1EE965E}" dt="2025-03-17T22:08:18.987" v="382" actId="33553"/>
        <pc:sldMkLst>
          <pc:docMk/>
          <pc:sldMk cId="3179735194" sldId="300"/>
        </pc:sldMkLst>
        <pc:spChg chg="mod">
          <ac:chgData name="Beniston, Joshua - FPAC-NRCS, CA" userId="729a7325-1604-4ca0-9ff6-67b6606cf032" providerId="ADAL" clId="{1F24F619-03D4-429C-962B-8C17A1EE965E}" dt="2025-03-17T22:08:18.987" v="382" actId="33553"/>
          <ac:spMkLst>
            <pc:docMk/>
            <pc:sldMk cId="3179735194" sldId="300"/>
            <ac:spMk id="2" creationId="{5F017141-C151-CA4B-F007-C6C1F6A680AD}"/>
          </ac:spMkLst>
        </pc:spChg>
        <pc:spChg chg="mod">
          <ac:chgData name="Beniston, Joshua - FPAC-NRCS, CA" userId="729a7325-1604-4ca0-9ff6-67b6606cf032" providerId="ADAL" clId="{1F24F619-03D4-429C-962B-8C17A1EE965E}" dt="2025-03-17T21:23:10.660" v="78" actId="1076"/>
          <ac:spMkLst>
            <pc:docMk/>
            <pc:sldMk cId="3179735194" sldId="300"/>
            <ac:spMk id="3" creationId="{2C38F813-5587-6B5C-427E-E2D2270E3296}"/>
          </ac:spMkLst>
        </pc:spChg>
        <pc:picChg chg="mod">
          <ac:chgData name="Beniston, Joshua - FPAC-NRCS, CA" userId="729a7325-1604-4ca0-9ff6-67b6606cf032" providerId="ADAL" clId="{1F24F619-03D4-429C-962B-8C17A1EE965E}" dt="2025-03-17T21:45:17.334" v="297" actId="962"/>
          <ac:picMkLst>
            <pc:docMk/>
            <pc:sldMk cId="3179735194" sldId="300"/>
            <ac:picMk id="4" creationId="{D16EB6D6-11E9-5B80-F260-6ACB1D4AE819}"/>
          </ac:picMkLst>
        </pc:picChg>
      </pc:sldChg>
      <pc:sldChg chg="modSp mod modNotes">
        <pc:chgData name="Beniston, Joshua - FPAC-NRCS, CA" userId="729a7325-1604-4ca0-9ff6-67b6606cf032" providerId="ADAL" clId="{1F24F619-03D4-429C-962B-8C17A1EE965E}" dt="2025-03-17T22:08:14.397" v="380" actId="33553"/>
        <pc:sldMkLst>
          <pc:docMk/>
          <pc:sldMk cId="3428712828" sldId="302"/>
        </pc:sldMkLst>
        <pc:spChg chg="mod">
          <ac:chgData name="Beniston, Joshua - FPAC-NRCS, CA" userId="729a7325-1604-4ca0-9ff6-67b6606cf032" providerId="ADAL" clId="{1F24F619-03D4-429C-962B-8C17A1EE965E}" dt="2025-03-17T22:08:14.397" v="380" actId="33553"/>
          <ac:spMkLst>
            <pc:docMk/>
            <pc:sldMk cId="3428712828" sldId="302"/>
            <ac:spMk id="6" creationId="{71CAF88B-666D-AC84-50B3-43EBB2B8B452}"/>
          </ac:spMkLst>
        </pc:spChg>
        <pc:picChg chg="mod">
          <ac:chgData name="Beniston, Joshua - FPAC-NRCS, CA" userId="729a7325-1604-4ca0-9ff6-67b6606cf032" providerId="ADAL" clId="{1F24F619-03D4-429C-962B-8C17A1EE965E}" dt="2025-03-17T21:44:13.670" v="292" actId="962"/>
          <ac:picMkLst>
            <pc:docMk/>
            <pc:sldMk cId="3428712828" sldId="302"/>
            <ac:picMk id="2" creationId="{BCD1E15A-CBD9-A8B8-E459-C40A69F118A8}"/>
          </ac:picMkLst>
        </pc:picChg>
      </pc:sldChg>
      <pc:sldChg chg="modSp">
        <pc:chgData name="Beniston, Joshua - FPAC-NRCS, CA" userId="729a7325-1604-4ca0-9ff6-67b6606cf032" providerId="ADAL" clId="{1F24F619-03D4-429C-962B-8C17A1EE965E}" dt="2025-03-13T00:12:20.524" v="0"/>
        <pc:sldMkLst>
          <pc:docMk/>
          <pc:sldMk cId="2960045547" sldId="872"/>
        </pc:sldMkLst>
        <pc:spChg chg="mod">
          <ac:chgData name="Beniston, Joshua - FPAC-NRCS, CA" userId="729a7325-1604-4ca0-9ff6-67b6606cf032" providerId="ADAL" clId="{1F24F619-03D4-429C-962B-8C17A1EE965E}" dt="2025-03-13T00:12:20.524" v="0"/>
          <ac:spMkLst>
            <pc:docMk/>
            <pc:sldMk cId="2960045547" sldId="872"/>
            <ac:spMk id="2" creationId="{4B6B0E75-C99B-4F10-B24E-B9DB733353E5}"/>
          </ac:spMkLst>
        </pc:spChg>
        <pc:spChg chg="mod">
          <ac:chgData name="Beniston, Joshua - FPAC-NRCS, CA" userId="729a7325-1604-4ca0-9ff6-67b6606cf032" providerId="ADAL" clId="{1F24F619-03D4-429C-962B-8C17A1EE965E}" dt="2025-03-13T00:12:20.524" v="0"/>
          <ac:spMkLst>
            <pc:docMk/>
            <pc:sldMk cId="2960045547" sldId="872"/>
            <ac:spMk id="8" creationId="{213C0AB7-1436-4CAA-87AA-EE521644CC88}"/>
          </ac:spMkLst>
        </pc:spChg>
        <pc:picChg chg="mod">
          <ac:chgData name="Beniston, Joshua - FPAC-NRCS, CA" userId="729a7325-1604-4ca0-9ff6-67b6606cf032" providerId="ADAL" clId="{1F24F619-03D4-429C-962B-8C17A1EE965E}" dt="2025-03-13T00:12:20.524" v="0"/>
          <ac:picMkLst>
            <pc:docMk/>
            <pc:sldMk cId="2960045547" sldId="872"/>
            <ac:picMk id="7" creationId="{C1E436D3-FB10-4961-93D9-55C5C8470819}"/>
          </ac:picMkLst>
        </pc:picChg>
      </pc:sldChg>
      <pc:sldChg chg="modSp mod modNotes">
        <pc:chgData name="Beniston, Joshua - FPAC-NRCS, CA" userId="729a7325-1604-4ca0-9ff6-67b6606cf032" providerId="ADAL" clId="{1F24F619-03D4-429C-962B-8C17A1EE965E}" dt="2025-03-17T22:08:16.864" v="381" actId="33553"/>
        <pc:sldMkLst>
          <pc:docMk/>
          <pc:sldMk cId="1518219697" sldId="2844"/>
        </pc:sldMkLst>
        <pc:spChg chg="mod">
          <ac:chgData name="Beniston, Joshua - FPAC-NRCS, CA" userId="729a7325-1604-4ca0-9ff6-67b6606cf032" providerId="ADAL" clId="{1F24F619-03D4-429C-962B-8C17A1EE965E}" dt="2025-03-17T22:08:16.864" v="381" actId="33553"/>
          <ac:spMkLst>
            <pc:docMk/>
            <pc:sldMk cId="1518219697" sldId="2844"/>
            <ac:spMk id="2" creationId="{A352A415-AABD-F9AF-FA4A-1872C57DF270}"/>
          </ac:spMkLst>
        </pc:spChg>
        <pc:spChg chg="mod">
          <ac:chgData name="Beniston, Joshua - FPAC-NRCS, CA" userId="729a7325-1604-4ca0-9ff6-67b6606cf032" providerId="ADAL" clId="{1F24F619-03D4-429C-962B-8C17A1EE965E}" dt="2025-03-17T21:22:47.405" v="76" actId="14100"/>
          <ac:spMkLst>
            <pc:docMk/>
            <pc:sldMk cId="1518219697" sldId="2844"/>
            <ac:spMk id="3" creationId="{1EA165C4-57B0-65A8-F182-D6B87E230138}"/>
          </ac:spMkLst>
        </pc:spChg>
        <pc:picChg chg="mod">
          <ac:chgData name="Beniston, Joshua - FPAC-NRCS, CA" userId="729a7325-1604-4ca0-9ff6-67b6606cf032" providerId="ADAL" clId="{1F24F619-03D4-429C-962B-8C17A1EE965E}" dt="2025-03-17T21:44:41.626" v="294" actId="962"/>
          <ac:picMkLst>
            <pc:docMk/>
            <pc:sldMk cId="1518219697" sldId="2844"/>
            <ac:picMk id="4" creationId="{312CF0E0-830E-C3B6-80D8-E4F5186558AF}"/>
          </ac:picMkLst>
        </pc:picChg>
      </pc:sldChg>
      <pc:sldChg chg="modSp mod">
        <pc:chgData name="Beniston, Joshua - FPAC-NRCS, CA" userId="729a7325-1604-4ca0-9ff6-67b6606cf032" providerId="ADAL" clId="{1F24F619-03D4-429C-962B-8C17A1EE965E}" dt="2025-03-17T22:09:28.187" v="419" actId="33553"/>
        <pc:sldMkLst>
          <pc:docMk/>
          <pc:sldMk cId="4181194586" sldId="2845"/>
        </pc:sldMkLst>
        <pc:spChg chg="mod">
          <ac:chgData name="Beniston, Joshua - FPAC-NRCS, CA" userId="729a7325-1604-4ca0-9ff6-67b6606cf032" providerId="ADAL" clId="{1F24F619-03D4-429C-962B-8C17A1EE965E}" dt="2025-03-17T22:09:28.187" v="419" actId="33553"/>
          <ac:spMkLst>
            <pc:docMk/>
            <pc:sldMk cId="4181194586" sldId="2845"/>
            <ac:spMk id="2" creationId="{54F905F0-C694-16CB-FE9B-6245899953EA}"/>
          </ac:spMkLst>
        </pc:spChg>
        <pc:spChg chg="mod">
          <ac:chgData name="Beniston, Joshua - FPAC-NRCS, CA" userId="729a7325-1604-4ca0-9ff6-67b6606cf032" providerId="ADAL" clId="{1F24F619-03D4-429C-962B-8C17A1EE965E}" dt="2025-03-13T00:14:02.422" v="22"/>
          <ac:spMkLst>
            <pc:docMk/>
            <pc:sldMk cId="4181194586" sldId="2845"/>
            <ac:spMk id="3" creationId="{DF27D8D7-4A81-32B3-AC8C-6337D209F9EA}"/>
          </ac:spMkLst>
        </pc:spChg>
        <pc:picChg chg="mod">
          <ac:chgData name="Beniston, Joshua - FPAC-NRCS, CA" userId="729a7325-1604-4ca0-9ff6-67b6606cf032" providerId="ADAL" clId="{1F24F619-03D4-429C-962B-8C17A1EE965E}" dt="2025-03-17T22:08:08.886" v="379" actId="962"/>
          <ac:picMkLst>
            <pc:docMk/>
            <pc:sldMk cId="4181194586" sldId="2845"/>
            <ac:picMk id="6" creationId="{A6D4EF87-C6CE-6E38-14B7-3A792A9BA0FE}"/>
          </ac:picMkLst>
        </pc:picChg>
      </pc:sldChg>
      <pc:sldChg chg="modSp mod modNotes">
        <pc:chgData name="Beniston, Joshua - FPAC-NRCS, CA" userId="729a7325-1604-4ca0-9ff6-67b6606cf032" providerId="ADAL" clId="{1F24F619-03D4-429C-962B-8C17A1EE965E}" dt="2025-03-17T22:08:21.172" v="383" actId="33553"/>
        <pc:sldMkLst>
          <pc:docMk/>
          <pc:sldMk cId="1289070514" sldId="2860"/>
        </pc:sldMkLst>
        <pc:spChg chg="mod">
          <ac:chgData name="Beniston, Joshua - FPAC-NRCS, CA" userId="729a7325-1604-4ca0-9ff6-67b6606cf032" providerId="ADAL" clId="{1F24F619-03D4-429C-962B-8C17A1EE965E}" dt="2025-03-17T22:08:21.172" v="383" actId="33553"/>
          <ac:spMkLst>
            <pc:docMk/>
            <pc:sldMk cId="1289070514" sldId="2860"/>
            <ac:spMk id="2" creationId="{5F017141-C151-CA4B-F007-C6C1F6A680AD}"/>
          </ac:spMkLst>
        </pc:spChg>
        <pc:spChg chg="mod">
          <ac:chgData name="Beniston, Joshua - FPAC-NRCS, CA" userId="729a7325-1604-4ca0-9ff6-67b6606cf032" providerId="ADAL" clId="{1F24F619-03D4-429C-962B-8C17A1EE965E}" dt="2025-03-17T21:23:28.845" v="80" actId="1076"/>
          <ac:spMkLst>
            <pc:docMk/>
            <pc:sldMk cId="1289070514" sldId="2860"/>
            <ac:spMk id="3" creationId="{2C38F813-5587-6B5C-427E-E2D2270E3296}"/>
          </ac:spMkLst>
        </pc:spChg>
        <pc:picChg chg="mod">
          <ac:chgData name="Beniston, Joshua - FPAC-NRCS, CA" userId="729a7325-1604-4ca0-9ff6-67b6606cf032" providerId="ADAL" clId="{1F24F619-03D4-429C-962B-8C17A1EE965E}" dt="2025-03-17T21:45:46.800" v="299" actId="962"/>
          <ac:picMkLst>
            <pc:docMk/>
            <pc:sldMk cId="1289070514" sldId="2860"/>
            <ac:picMk id="5" creationId="{5A649A21-91B2-4162-D3BD-C03F6671D587}"/>
          </ac:picMkLst>
        </pc:picChg>
      </pc:sldChg>
      <pc:sldChg chg="modSp mod modNotes">
        <pc:chgData name="Beniston, Joshua - FPAC-NRCS, CA" userId="729a7325-1604-4ca0-9ff6-67b6606cf032" providerId="ADAL" clId="{1F24F619-03D4-429C-962B-8C17A1EE965E}" dt="2025-03-17T22:09:12.446" v="410" actId="33553"/>
        <pc:sldMkLst>
          <pc:docMk/>
          <pc:sldMk cId="908403233" sldId="2868"/>
        </pc:sldMkLst>
        <pc:spChg chg="mod">
          <ac:chgData name="Beniston, Joshua - FPAC-NRCS, CA" userId="729a7325-1604-4ca0-9ff6-67b6606cf032" providerId="ADAL" clId="{1F24F619-03D4-429C-962B-8C17A1EE965E}" dt="2025-03-17T22:09:12.446" v="410" actId="33553"/>
          <ac:spMkLst>
            <pc:docMk/>
            <pc:sldMk cId="908403233" sldId="2868"/>
            <ac:spMk id="2" creationId="{079F75DD-C44B-A97D-3613-E0A4B181AAD3}"/>
          </ac:spMkLst>
        </pc:spChg>
        <pc:spChg chg="mod">
          <ac:chgData name="Beniston, Joshua - FPAC-NRCS, CA" userId="729a7325-1604-4ca0-9ff6-67b6606cf032" providerId="ADAL" clId="{1F24F619-03D4-429C-962B-8C17A1EE965E}" dt="2025-03-17T21:33:05.207" v="192" actId="14100"/>
          <ac:spMkLst>
            <pc:docMk/>
            <pc:sldMk cId="908403233" sldId="2868"/>
            <ac:spMk id="5" creationId="{F9518222-42DF-830E-2F04-0B81031E04F3}"/>
          </ac:spMkLst>
        </pc:spChg>
        <pc:picChg chg="mod">
          <ac:chgData name="Beniston, Joshua - FPAC-NRCS, CA" userId="729a7325-1604-4ca0-9ff6-67b6606cf032" providerId="ADAL" clId="{1F24F619-03D4-429C-962B-8C17A1EE965E}" dt="2025-03-17T22:03:39.009" v="347" actId="962"/>
          <ac:picMkLst>
            <pc:docMk/>
            <pc:sldMk cId="908403233" sldId="2868"/>
            <ac:picMk id="4" creationId="{06B09916-145D-D0FD-51D7-7EC42261C6A0}"/>
          </ac:picMkLst>
        </pc:picChg>
      </pc:sldChg>
      <pc:sldChg chg="modSp mod">
        <pc:chgData name="Beniston, Joshua - FPAC-NRCS, CA" userId="729a7325-1604-4ca0-9ff6-67b6606cf032" providerId="ADAL" clId="{1F24F619-03D4-429C-962B-8C17A1EE965E}" dt="2025-03-17T22:09:10.367" v="409" actId="27636"/>
        <pc:sldMkLst>
          <pc:docMk/>
          <pc:sldMk cId="1653482044" sldId="2889"/>
        </pc:sldMkLst>
        <pc:spChg chg="mod">
          <ac:chgData name="Beniston, Joshua - FPAC-NRCS, CA" userId="729a7325-1604-4ca0-9ff6-67b6606cf032" providerId="ADAL" clId="{1F24F619-03D4-429C-962B-8C17A1EE965E}" dt="2025-03-17T22:09:10.367" v="409" actId="27636"/>
          <ac:spMkLst>
            <pc:docMk/>
            <pc:sldMk cId="1653482044" sldId="2889"/>
            <ac:spMk id="2" creationId="{E5916F1F-74B4-8997-77EE-278152F0304C}"/>
          </ac:spMkLst>
        </pc:spChg>
        <pc:spChg chg="mod">
          <ac:chgData name="Beniston, Joshua - FPAC-NRCS, CA" userId="729a7325-1604-4ca0-9ff6-67b6606cf032" providerId="ADAL" clId="{1F24F619-03D4-429C-962B-8C17A1EE965E}" dt="2025-03-13T00:12:20.524" v="0"/>
          <ac:spMkLst>
            <pc:docMk/>
            <pc:sldMk cId="1653482044" sldId="2889"/>
            <ac:spMk id="3" creationId="{3593C590-BDB1-FFFF-9081-5FAFB074B3F3}"/>
          </ac:spMkLst>
        </pc:spChg>
        <pc:picChg chg="mod">
          <ac:chgData name="Beniston, Joshua - FPAC-NRCS, CA" userId="729a7325-1604-4ca0-9ff6-67b6606cf032" providerId="ADAL" clId="{1F24F619-03D4-429C-962B-8C17A1EE965E}" dt="2025-03-17T22:03:16.720" v="345" actId="962"/>
          <ac:picMkLst>
            <pc:docMk/>
            <pc:sldMk cId="1653482044" sldId="2889"/>
            <ac:picMk id="6" creationId="{6C071310-8E3F-E961-0BC0-944B93E47806}"/>
          </ac:picMkLst>
        </pc:picChg>
      </pc:sldChg>
      <pc:sldChg chg="modSp mod modNotes">
        <pc:chgData name="Beniston, Joshua - FPAC-NRCS, CA" userId="729a7325-1604-4ca0-9ff6-67b6606cf032" providerId="ADAL" clId="{1F24F619-03D4-429C-962B-8C17A1EE965E}" dt="2025-03-17T22:08:23.220" v="384" actId="33553"/>
        <pc:sldMkLst>
          <pc:docMk/>
          <pc:sldMk cId="2368319096" sldId="2890"/>
        </pc:sldMkLst>
        <pc:spChg chg="mod">
          <ac:chgData name="Beniston, Joshua - FPAC-NRCS, CA" userId="729a7325-1604-4ca0-9ff6-67b6606cf032" providerId="ADAL" clId="{1F24F619-03D4-429C-962B-8C17A1EE965E}" dt="2025-03-17T22:08:23.220" v="384" actId="33553"/>
          <ac:spMkLst>
            <pc:docMk/>
            <pc:sldMk cId="2368319096" sldId="2890"/>
            <ac:spMk id="2" creationId="{44C408DE-C2BB-C183-F69A-0760471F9159}"/>
          </ac:spMkLst>
        </pc:spChg>
        <pc:spChg chg="mod">
          <ac:chgData name="Beniston, Joshua - FPAC-NRCS, CA" userId="729a7325-1604-4ca0-9ff6-67b6606cf032" providerId="ADAL" clId="{1F24F619-03D4-429C-962B-8C17A1EE965E}" dt="2025-03-13T00:23:58.081" v="60" actId="1076"/>
          <ac:spMkLst>
            <pc:docMk/>
            <pc:sldMk cId="2368319096" sldId="2890"/>
            <ac:spMk id="3" creationId="{770668C0-1913-0347-0565-C8AE1174FE74}"/>
          </ac:spMkLst>
        </pc:spChg>
        <pc:picChg chg="mod">
          <ac:chgData name="Beniston, Joshua - FPAC-NRCS, CA" userId="729a7325-1604-4ca0-9ff6-67b6606cf032" providerId="ADAL" clId="{1F24F619-03D4-429C-962B-8C17A1EE965E}" dt="2025-03-17T21:46:12.917" v="301" actId="962"/>
          <ac:picMkLst>
            <pc:docMk/>
            <pc:sldMk cId="2368319096" sldId="2890"/>
            <ac:picMk id="5" creationId="{BF6C1D45-83BB-3456-B03D-FA8B6DCDEE89}"/>
          </ac:picMkLst>
        </pc:picChg>
      </pc:sldChg>
      <pc:sldChg chg="modSp mod modNotes">
        <pc:chgData name="Beniston, Joshua - FPAC-NRCS, CA" userId="729a7325-1604-4ca0-9ff6-67b6606cf032" providerId="ADAL" clId="{1F24F619-03D4-429C-962B-8C17A1EE965E}" dt="2025-03-17T22:09:14.287" v="411" actId="33553"/>
        <pc:sldMkLst>
          <pc:docMk/>
          <pc:sldMk cId="3226321071" sldId="2891"/>
        </pc:sldMkLst>
        <pc:spChg chg="mod">
          <ac:chgData name="Beniston, Joshua - FPAC-NRCS, CA" userId="729a7325-1604-4ca0-9ff6-67b6606cf032" providerId="ADAL" clId="{1F24F619-03D4-429C-962B-8C17A1EE965E}" dt="2025-03-17T22:09:14.287" v="411" actId="33553"/>
          <ac:spMkLst>
            <pc:docMk/>
            <pc:sldMk cId="3226321071" sldId="2891"/>
            <ac:spMk id="2" creationId="{382345D1-530A-FE83-F7FF-A2CED17AF83A}"/>
          </ac:spMkLst>
        </pc:spChg>
        <pc:spChg chg="mod">
          <ac:chgData name="Beniston, Joshua - FPAC-NRCS, CA" userId="729a7325-1604-4ca0-9ff6-67b6606cf032" providerId="ADAL" clId="{1F24F619-03D4-429C-962B-8C17A1EE965E}" dt="2025-03-17T21:33:52.874" v="213" actId="255"/>
          <ac:spMkLst>
            <pc:docMk/>
            <pc:sldMk cId="3226321071" sldId="2891"/>
            <ac:spMk id="6" creationId="{00817726-F069-0699-9FA9-7DBA8F1A6295}"/>
          </ac:spMkLst>
        </pc:spChg>
        <pc:spChg chg="mod">
          <ac:chgData name="Beniston, Joshua - FPAC-NRCS, CA" userId="729a7325-1604-4ca0-9ff6-67b6606cf032" providerId="ADAL" clId="{1F24F619-03D4-429C-962B-8C17A1EE965E}" dt="2025-03-17T21:34:03.065" v="214" actId="255"/>
          <ac:spMkLst>
            <pc:docMk/>
            <pc:sldMk cId="3226321071" sldId="2891"/>
            <ac:spMk id="7" creationId="{45F8F6DC-03C6-7312-B0AC-C15FE58C7334}"/>
          </ac:spMkLst>
        </pc:spChg>
        <pc:picChg chg="mod">
          <ac:chgData name="Beniston, Joshua - FPAC-NRCS, CA" userId="729a7325-1604-4ca0-9ff6-67b6606cf032" providerId="ADAL" clId="{1F24F619-03D4-429C-962B-8C17A1EE965E}" dt="2025-03-17T22:03:57.616" v="349" actId="962"/>
          <ac:picMkLst>
            <pc:docMk/>
            <pc:sldMk cId="3226321071" sldId="2891"/>
            <ac:picMk id="4" creationId="{33056AC6-9BB3-132B-C84F-87A7AF100370}"/>
          </ac:picMkLst>
        </pc:picChg>
        <pc:picChg chg="mod">
          <ac:chgData name="Beniston, Joshua - FPAC-NRCS, CA" userId="729a7325-1604-4ca0-9ff6-67b6606cf032" providerId="ADAL" clId="{1F24F619-03D4-429C-962B-8C17A1EE965E}" dt="2025-03-17T22:04:08.890" v="351" actId="962"/>
          <ac:picMkLst>
            <pc:docMk/>
            <pc:sldMk cId="3226321071" sldId="2891"/>
            <ac:picMk id="5" creationId="{E1824AF7-ADE8-5F10-DC4B-724B5054077C}"/>
          </ac:picMkLst>
        </pc:picChg>
      </pc:sldChg>
      <pc:sldChg chg="modSp mod modNotes">
        <pc:chgData name="Beniston, Joshua - FPAC-NRCS, CA" userId="729a7325-1604-4ca0-9ff6-67b6606cf032" providerId="ADAL" clId="{1F24F619-03D4-429C-962B-8C17A1EE965E}" dt="2025-03-17T22:09:16.018" v="412" actId="33553"/>
        <pc:sldMkLst>
          <pc:docMk/>
          <pc:sldMk cId="3436250604" sldId="2892"/>
        </pc:sldMkLst>
        <pc:spChg chg="mod">
          <ac:chgData name="Beniston, Joshua - FPAC-NRCS, CA" userId="729a7325-1604-4ca0-9ff6-67b6606cf032" providerId="ADAL" clId="{1F24F619-03D4-429C-962B-8C17A1EE965E}" dt="2025-03-17T22:09:16.018" v="412" actId="33553"/>
          <ac:spMkLst>
            <pc:docMk/>
            <pc:sldMk cId="3436250604" sldId="2892"/>
            <ac:spMk id="2" creationId="{1165E2F0-DD03-611E-E284-9DC2977D9A20}"/>
          </ac:spMkLst>
        </pc:spChg>
        <pc:spChg chg="mod">
          <ac:chgData name="Beniston, Joshua - FPAC-NRCS, CA" userId="729a7325-1604-4ca0-9ff6-67b6606cf032" providerId="ADAL" clId="{1F24F619-03D4-429C-962B-8C17A1EE965E}" dt="2025-03-17T21:35:04.928" v="235" actId="14100"/>
          <ac:spMkLst>
            <pc:docMk/>
            <pc:sldMk cId="3436250604" sldId="2892"/>
            <ac:spMk id="6" creationId="{E0237070-3167-A621-2224-81ECB54397C7}"/>
          </ac:spMkLst>
        </pc:spChg>
        <pc:spChg chg="mod">
          <ac:chgData name="Beniston, Joshua - FPAC-NRCS, CA" userId="729a7325-1604-4ca0-9ff6-67b6606cf032" providerId="ADAL" clId="{1F24F619-03D4-429C-962B-8C17A1EE965E}" dt="2025-03-17T21:34:58.967" v="233" actId="14100"/>
          <ac:spMkLst>
            <pc:docMk/>
            <pc:sldMk cId="3436250604" sldId="2892"/>
            <ac:spMk id="8" creationId="{B4896153-43EB-53C2-2AFC-9ABBB17F7DF1}"/>
          </ac:spMkLst>
        </pc:spChg>
        <pc:picChg chg="mod">
          <ac:chgData name="Beniston, Joshua - FPAC-NRCS, CA" userId="729a7325-1604-4ca0-9ff6-67b6606cf032" providerId="ADAL" clId="{1F24F619-03D4-429C-962B-8C17A1EE965E}" dt="2025-03-17T22:04:24.074" v="353" actId="962"/>
          <ac:picMkLst>
            <pc:docMk/>
            <pc:sldMk cId="3436250604" sldId="2892"/>
            <ac:picMk id="5" creationId="{50DB28AE-8B84-69D6-2E20-65A0D70F7618}"/>
          </ac:picMkLst>
        </pc:picChg>
        <pc:picChg chg="mod">
          <ac:chgData name="Beniston, Joshua - FPAC-NRCS, CA" userId="729a7325-1604-4ca0-9ff6-67b6606cf032" providerId="ADAL" clId="{1F24F619-03D4-429C-962B-8C17A1EE965E}" dt="2025-03-17T22:04:43.225" v="355" actId="962"/>
          <ac:picMkLst>
            <pc:docMk/>
            <pc:sldMk cId="3436250604" sldId="2892"/>
            <ac:picMk id="7" creationId="{145032E3-A092-2968-1A74-16FA02E0F28D}"/>
          </ac:picMkLst>
        </pc:picChg>
      </pc:sldChg>
      <pc:sldChg chg="modSp mod modNotes">
        <pc:chgData name="Beniston, Joshua - FPAC-NRCS, CA" userId="729a7325-1604-4ca0-9ff6-67b6606cf032" providerId="ADAL" clId="{1F24F619-03D4-429C-962B-8C17A1EE965E}" dt="2025-03-17T22:08:24.914" v="385" actId="33553"/>
        <pc:sldMkLst>
          <pc:docMk/>
          <pc:sldMk cId="4286189836" sldId="2893"/>
        </pc:sldMkLst>
        <pc:spChg chg="mod">
          <ac:chgData name="Beniston, Joshua - FPAC-NRCS, CA" userId="729a7325-1604-4ca0-9ff6-67b6606cf032" providerId="ADAL" clId="{1F24F619-03D4-429C-962B-8C17A1EE965E}" dt="2025-03-17T22:08:24.914" v="385" actId="33553"/>
          <ac:spMkLst>
            <pc:docMk/>
            <pc:sldMk cId="4286189836" sldId="2893"/>
            <ac:spMk id="2" creationId="{DF5FCE44-AD0A-6A8B-06ED-9029B2E51EBE}"/>
          </ac:spMkLst>
        </pc:spChg>
        <pc:spChg chg="mod">
          <ac:chgData name="Beniston, Joshua - FPAC-NRCS, CA" userId="729a7325-1604-4ca0-9ff6-67b6606cf032" providerId="ADAL" clId="{1F24F619-03D4-429C-962B-8C17A1EE965E}" dt="2025-03-13T00:22:47.032" v="55" actId="255"/>
          <ac:spMkLst>
            <pc:docMk/>
            <pc:sldMk cId="4286189836" sldId="2893"/>
            <ac:spMk id="3" creationId="{8FBFFF65-3E0E-4079-FF28-D542C7FAF3D9}"/>
          </ac:spMkLst>
        </pc:spChg>
        <pc:picChg chg="mod">
          <ac:chgData name="Beniston, Joshua - FPAC-NRCS, CA" userId="729a7325-1604-4ca0-9ff6-67b6606cf032" providerId="ADAL" clId="{1F24F619-03D4-429C-962B-8C17A1EE965E}" dt="2025-03-17T21:46:36.204" v="303" actId="962"/>
          <ac:picMkLst>
            <pc:docMk/>
            <pc:sldMk cId="4286189836" sldId="2893"/>
            <ac:picMk id="5" creationId="{96F14C7B-FA8C-913C-CE36-60729D304AA6}"/>
          </ac:picMkLst>
        </pc:picChg>
      </pc:sldChg>
      <pc:sldChg chg="modSp mod modNotes">
        <pc:chgData name="Beniston, Joshua - FPAC-NRCS, CA" userId="729a7325-1604-4ca0-9ff6-67b6606cf032" providerId="ADAL" clId="{1F24F619-03D4-429C-962B-8C17A1EE965E}" dt="2025-03-17T22:09:21.229" v="415" actId="33553"/>
        <pc:sldMkLst>
          <pc:docMk/>
          <pc:sldMk cId="2533423463" sldId="2894"/>
        </pc:sldMkLst>
        <pc:spChg chg="mod">
          <ac:chgData name="Beniston, Joshua - FPAC-NRCS, CA" userId="729a7325-1604-4ca0-9ff6-67b6606cf032" providerId="ADAL" clId="{1F24F619-03D4-429C-962B-8C17A1EE965E}" dt="2025-03-17T22:09:21.229" v="415" actId="33553"/>
          <ac:spMkLst>
            <pc:docMk/>
            <pc:sldMk cId="2533423463" sldId="2894"/>
            <ac:spMk id="2" creationId="{205F9491-D5D1-BCDE-F0CA-DAB6C9AB1C6C}"/>
          </ac:spMkLst>
        </pc:spChg>
        <pc:spChg chg="mod">
          <ac:chgData name="Beniston, Joshua - FPAC-NRCS, CA" userId="729a7325-1604-4ca0-9ff6-67b6606cf032" providerId="ADAL" clId="{1F24F619-03D4-429C-962B-8C17A1EE965E}" dt="2025-03-17T21:36:38.738" v="254" actId="1076"/>
          <ac:spMkLst>
            <pc:docMk/>
            <pc:sldMk cId="2533423463" sldId="2894"/>
            <ac:spMk id="3" creationId="{47630058-3855-CF0B-173B-6D882F44D8CE}"/>
          </ac:spMkLst>
        </pc:spChg>
        <pc:picChg chg="mod">
          <ac:chgData name="Beniston, Joshua - FPAC-NRCS, CA" userId="729a7325-1604-4ca0-9ff6-67b6606cf032" providerId="ADAL" clId="{1F24F619-03D4-429C-962B-8C17A1EE965E}" dt="2025-03-17T22:05:45.974" v="363" actId="962"/>
          <ac:picMkLst>
            <pc:docMk/>
            <pc:sldMk cId="2533423463" sldId="2894"/>
            <ac:picMk id="4" creationId="{AD35C719-94E2-D378-0B8D-1AB18DBF71A0}"/>
          </ac:picMkLst>
        </pc:picChg>
      </pc:sldChg>
      <pc:sldChg chg="modSp mod modNotes">
        <pc:chgData name="Beniston, Joshua - FPAC-NRCS, CA" userId="729a7325-1604-4ca0-9ff6-67b6606cf032" providerId="ADAL" clId="{1F24F619-03D4-429C-962B-8C17A1EE965E}" dt="2025-03-17T22:09:17.644" v="413" actId="33553"/>
        <pc:sldMkLst>
          <pc:docMk/>
          <pc:sldMk cId="1679109760" sldId="2895"/>
        </pc:sldMkLst>
        <pc:spChg chg="mod">
          <ac:chgData name="Beniston, Joshua - FPAC-NRCS, CA" userId="729a7325-1604-4ca0-9ff6-67b6606cf032" providerId="ADAL" clId="{1F24F619-03D4-429C-962B-8C17A1EE965E}" dt="2025-03-17T22:09:17.644" v="413" actId="33553"/>
          <ac:spMkLst>
            <pc:docMk/>
            <pc:sldMk cId="1679109760" sldId="2895"/>
            <ac:spMk id="2" creationId="{205F9491-D5D1-BCDE-F0CA-DAB6C9AB1C6C}"/>
          </ac:spMkLst>
        </pc:spChg>
        <pc:spChg chg="mod">
          <ac:chgData name="Beniston, Joshua - FPAC-NRCS, CA" userId="729a7325-1604-4ca0-9ff6-67b6606cf032" providerId="ADAL" clId="{1F24F619-03D4-429C-962B-8C17A1EE965E}" dt="2025-03-17T21:35:54.782" v="244" actId="255"/>
          <ac:spMkLst>
            <pc:docMk/>
            <pc:sldMk cId="1679109760" sldId="2895"/>
            <ac:spMk id="3" creationId="{47630058-3855-CF0B-173B-6D882F44D8CE}"/>
          </ac:spMkLst>
        </pc:spChg>
        <pc:picChg chg="mod">
          <ac:chgData name="Beniston, Joshua - FPAC-NRCS, CA" userId="729a7325-1604-4ca0-9ff6-67b6606cf032" providerId="ADAL" clId="{1F24F619-03D4-429C-962B-8C17A1EE965E}" dt="2025-03-17T22:04:58.087" v="357" actId="962"/>
          <ac:picMkLst>
            <pc:docMk/>
            <pc:sldMk cId="1679109760" sldId="2895"/>
            <ac:picMk id="5" creationId="{A1B7DC83-5FD8-EEF1-DD86-04F2CEBAAD75}"/>
          </ac:picMkLst>
        </pc:picChg>
      </pc:sldChg>
      <pc:sldChg chg="modSp mod modNotes">
        <pc:chgData name="Beniston, Joshua - FPAC-NRCS, CA" userId="729a7325-1604-4ca0-9ff6-67b6606cf032" providerId="ADAL" clId="{1F24F619-03D4-429C-962B-8C17A1EE965E}" dt="2025-03-17T22:09:24.818" v="417" actId="33553"/>
        <pc:sldMkLst>
          <pc:docMk/>
          <pc:sldMk cId="3436421184" sldId="2896"/>
        </pc:sldMkLst>
        <pc:spChg chg="mod">
          <ac:chgData name="Beniston, Joshua - FPAC-NRCS, CA" userId="729a7325-1604-4ca0-9ff6-67b6606cf032" providerId="ADAL" clId="{1F24F619-03D4-429C-962B-8C17A1EE965E}" dt="2025-03-17T22:09:24.818" v="417" actId="33553"/>
          <ac:spMkLst>
            <pc:docMk/>
            <pc:sldMk cId="3436421184" sldId="2896"/>
            <ac:spMk id="2" creationId="{D397F39F-C414-964F-FDC1-B1EA73FE9C31}"/>
          </ac:spMkLst>
        </pc:spChg>
        <pc:spChg chg="mod">
          <ac:chgData name="Beniston, Joshua - FPAC-NRCS, CA" userId="729a7325-1604-4ca0-9ff6-67b6606cf032" providerId="ADAL" clId="{1F24F619-03D4-429C-962B-8C17A1EE965E}" dt="2025-03-17T21:38:01.902" v="271" actId="14100"/>
          <ac:spMkLst>
            <pc:docMk/>
            <pc:sldMk cId="3436421184" sldId="2896"/>
            <ac:spMk id="7" creationId="{07FEF97D-013F-C713-45DF-3D8CA92E2924}"/>
          </ac:spMkLst>
        </pc:spChg>
        <pc:spChg chg="mod">
          <ac:chgData name="Beniston, Joshua - FPAC-NRCS, CA" userId="729a7325-1604-4ca0-9ff6-67b6606cf032" providerId="ADAL" clId="{1F24F619-03D4-429C-962B-8C17A1EE965E}" dt="2025-03-17T21:38:16.572" v="273" actId="14100"/>
          <ac:spMkLst>
            <pc:docMk/>
            <pc:sldMk cId="3436421184" sldId="2896"/>
            <ac:spMk id="10" creationId="{C516B20E-1764-61E3-835C-ABD581A801E6}"/>
          </ac:spMkLst>
        </pc:spChg>
        <pc:grpChg chg="mod">
          <ac:chgData name="Beniston, Joshua - FPAC-NRCS, CA" userId="729a7325-1604-4ca0-9ff6-67b6606cf032" providerId="ADAL" clId="{1F24F619-03D4-429C-962B-8C17A1EE965E}" dt="2025-03-17T22:07:07.059" v="371" actId="962"/>
          <ac:grpSpMkLst>
            <pc:docMk/>
            <pc:sldMk cId="3436421184" sldId="2896"/>
            <ac:grpSpMk id="5" creationId="{80C2E16D-53DF-5986-9665-25AE9A8CBC78}"/>
          </ac:grpSpMkLst>
        </pc:grpChg>
        <pc:grpChg chg="mod">
          <ac:chgData name="Beniston, Joshua - FPAC-NRCS, CA" userId="729a7325-1604-4ca0-9ff6-67b6606cf032" providerId="ADAL" clId="{1F24F619-03D4-429C-962B-8C17A1EE965E}" dt="2025-03-17T22:07:17.622" v="373" actId="962"/>
          <ac:grpSpMkLst>
            <pc:docMk/>
            <pc:sldMk cId="3436421184" sldId="2896"/>
            <ac:grpSpMk id="8" creationId="{90F11413-A407-AD1C-6AD1-20513D8E9815}"/>
          </ac:grpSpMkLst>
        </pc:grpChg>
        <pc:picChg chg="mod">
          <ac:chgData name="Beniston, Joshua - FPAC-NRCS, CA" userId="729a7325-1604-4ca0-9ff6-67b6606cf032" providerId="ADAL" clId="{1F24F619-03D4-429C-962B-8C17A1EE965E}" dt="2025-03-17T21:38:44.129" v="276" actId="14100"/>
          <ac:picMkLst>
            <pc:docMk/>
            <pc:sldMk cId="3436421184" sldId="2896"/>
            <ac:picMk id="6" creationId="{A8EF7B1A-ADF4-71EE-7ED5-FF4733977636}"/>
          </ac:picMkLst>
        </pc:picChg>
        <pc:picChg chg="mod">
          <ac:chgData name="Beniston, Joshua - FPAC-NRCS, CA" userId="729a7325-1604-4ca0-9ff6-67b6606cf032" providerId="ADAL" clId="{1F24F619-03D4-429C-962B-8C17A1EE965E}" dt="2025-03-17T21:38:38.505" v="275" actId="14100"/>
          <ac:picMkLst>
            <pc:docMk/>
            <pc:sldMk cId="3436421184" sldId="2896"/>
            <ac:picMk id="9" creationId="{E5ACBA81-C151-440F-5465-6269D7734BA4}"/>
          </ac:picMkLst>
        </pc:picChg>
      </pc:sldChg>
      <pc:sldChg chg="modSp mod modNotes">
        <pc:chgData name="Beniston, Joshua - FPAC-NRCS, CA" userId="729a7325-1604-4ca0-9ff6-67b6606cf032" providerId="ADAL" clId="{1F24F619-03D4-429C-962B-8C17A1EE965E}" dt="2025-03-17T22:09:26.455" v="418" actId="33553"/>
        <pc:sldMkLst>
          <pc:docMk/>
          <pc:sldMk cId="2837287134" sldId="2897"/>
        </pc:sldMkLst>
        <pc:spChg chg="mod">
          <ac:chgData name="Beniston, Joshua - FPAC-NRCS, CA" userId="729a7325-1604-4ca0-9ff6-67b6606cf032" providerId="ADAL" clId="{1F24F619-03D4-429C-962B-8C17A1EE965E}" dt="2025-03-17T22:09:26.455" v="418" actId="33553"/>
          <ac:spMkLst>
            <pc:docMk/>
            <pc:sldMk cId="2837287134" sldId="2897"/>
            <ac:spMk id="2" creationId="{EEC6BC22-E73D-EDE7-F8DD-8CD7F8CAA88D}"/>
          </ac:spMkLst>
        </pc:spChg>
        <pc:spChg chg="mod">
          <ac:chgData name="Beniston, Joshua - FPAC-NRCS, CA" userId="729a7325-1604-4ca0-9ff6-67b6606cf032" providerId="ADAL" clId="{1F24F619-03D4-429C-962B-8C17A1EE965E}" dt="2025-03-17T21:40:36.192" v="284" actId="14100"/>
          <ac:spMkLst>
            <pc:docMk/>
            <pc:sldMk cId="2837287134" sldId="2897"/>
            <ac:spMk id="6" creationId="{69A9EFB8-9DA9-CE46-9762-15E9353FD4DF}"/>
          </ac:spMkLst>
        </pc:spChg>
        <pc:picChg chg="mod">
          <ac:chgData name="Beniston, Joshua - FPAC-NRCS, CA" userId="729a7325-1604-4ca0-9ff6-67b6606cf032" providerId="ADAL" clId="{1F24F619-03D4-429C-962B-8C17A1EE965E}" dt="2025-03-17T22:07:40.059" v="375" actId="962"/>
          <ac:picMkLst>
            <pc:docMk/>
            <pc:sldMk cId="2837287134" sldId="2897"/>
            <ac:picMk id="4" creationId="{B22FA4B9-DA8D-2DCE-9AB2-58DD8373AD02}"/>
          </ac:picMkLst>
        </pc:picChg>
        <pc:picChg chg="mod">
          <ac:chgData name="Beniston, Joshua - FPAC-NRCS, CA" userId="729a7325-1604-4ca0-9ff6-67b6606cf032" providerId="ADAL" clId="{1F24F619-03D4-429C-962B-8C17A1EE965E}" dt="2025-03-17T22:07:54.384" v="377" actId="962"/>
          <ac:picMkLst>
            <pc:docMk/>
            <pc:sldMk cId="2837287134" sldId="2897"/>
            <ac:picMk id="5" creationId="{B8A30CB9-0608-B94E-A342-1BA9449B5427}"/>
          </ac:picMkLst>
        </pc:picChg>
      </pc:sldChg>
      <pc:sldChg chg="modSp mod modNotes">
        <pc:chgData name="Beniston, Joshua - FPAC-NRCS, CA" userId="729a7325-1604-4ca0-9ff6-67b6606cf032" providerId="ADAL" clId="{1F24F619-03D4-429C-962B-8C17A1EE965E}" dt="2025-03-17T22:09:23.041" v="416" actId="33553"/>
        <pc:sldMkLst>
          <pc:docMk/>
          <pc:sldMk cId="3207025890" sldId="2898"/>
        </pc:sldMkLst>
        <pc:spChg chg="mod">
          <ac:chgData name="Beniston, Joshua - FPAC-NRCS, CA" userId="729a7325-1604-4ca0-9ff6-67b6606cf032" providerId="ADAL" clId="{1F24F619-03D4-429C-962B-8C17A1EE965E}" dt="2025-03-17T22:09:23.041" v="416" actId="33553"/>
          <ac:spMkLst>
            <pc:docMk/>
            <pc:sldMk cId="3207025890" sldId="2898"/>
            <ac:spMk id="2" creationId="{BB9DDDCB-32CE-0AB1-DB56-2061DAC3B8DC}"/>
          </ac:spMkLst>
        </pc:spChg>
        <pc:picChg chg="mod">
          <ac:chgData name="Beniston, Joshua - FPAC-NRCS, CA" userId="729a7325-1604-4ca0-9ff6-67b6606cf032" providerId="ADAL" clId="{1F24F619-03D4-429C-962B-8C17A1EE965E}" dt="2025-03-17T22:06:07.046" v="365" actId="962"/>
          <ac:picMkLst>
            <pc:docMk/>
            <pc:sldMk cId="3207025890" sldId="2898"/>
            <ac:picMk id="4" creationId="{55608B18-62B0-1C30-5817-39C04459B86A}"/>
          </ac:picMkLst>
        </pc:picChg>
        <pc:picChg chg="mod">
          <ac:chgData name="Beniston, Joshua - FPAC-NRCS, CA" userId="729a7325-1604-4ca0-9ff6-67b6606cf032" providerId="ADAL" clId="{1F24F619-03D4-429C-962B-8C17A1EE965E}" dt="2025-03-17T22:06:19.960" v="367" actId="962"/>
          <ac:picMkLst>
            <pc:docMk/>
            <pc:sldMk cId="3207025890" sldId="2898"/>
            <ac:picMk id="5" creationId="{F7C4DD90-B36C-7F79-F66A-3A4B01942FCA}"/>
          </ac:picMkLst>
        </pc:picChg>
        <pc:picChg chg="mod">
          <ac:chgData name="Beniston, Joshua - FPAC-NRCS, CA" userId="729a7325-1604-4ca0-9ff6-67b6606cf032" providerId="ADAL" clId="{1F24F619-03D4-429C-962B-8C17A1EE965E}" dt="2025-03-17T22:06:33.129" v="369" actId="962"/>
          <ac:picMkLst>
            <pc:docMk/>
            <pc:sldMk cId="3207025890" sldId="2898"/>
            <ac:picMk id="6" creationId="{522F6F7F-6E5B-F2B0-715E-CB8B866BB80F}"/>
          </ac:picMkLst>
        </pc:picChg>
      </pc:sldChg>
      <pc:sldChg chg="modSp mod modNotes">
        <pc:chgData name="Beniston, Joshua - FPAC-NRCS, CA" userId="729a7325-1604-4ca0-9ff6-67b6606cf032" providerId="ADAL" clId="{1F24F619-03D4-429C-962B-8C17A1EE965E}" dt="2025-03-17T22:09:19.484" v="414" actId="33553"/>
        <pc:sldMkLst>
          <pc:docMk/>
          <pc:sldMk cId="1278610395" sldId="2899"/>
        </pc:sldMkLst>
        <pc:spChg chg="mod">
          <ac:chgData name="Beniston, Joshua - FPAC-NRCS, CA" userId="729a7325-1604-4ca0-9ff6-67b6606cf032" providerId="ADAL" clId="{1F24F619-03D4-429C-962B-8C17A1EE965E}" dt="2025-03-17T22:09:19.484" v="414" actId="33553"/>
          <ac:spMkLst>
            <pc:docMk/>
            <pc:sldMk cId="1278610395" sldId="2899"/>
            <ac:spMk id="2" creationId="{205F9491-D5D1-BCDE-F0CA-DAB6C9AB1C6C}"/>
          </ac:spMkLst>
        </pc:spChg>
        <pc:picChg chg="mod">
          <ac:chgData name="Beniston, Joshua - FPAC-NRCS, CA" userId="729a7325-1604-4ca0-9ff6-67b6606cf032" providerId="ADAL" clId="{1F24F619-03D4-429C-962B-8C17A1EE965E}" dt="2025-03-17T22:05:08.829" v="359" actId="962"/>
          <ac:picMkLst>
            <pc:docMk/>
            <pc:sldMk cId="1278610395" sldId="2899"/>
            <ac:picMk id="8" creationId="{33A33503-4516-6441-5732-2AE644827721}"/>
          </ac:picMkLst>
        </pc:picChg>
        <pc:picChg chg="mod">
          <ac:chgData name="Beniston, Joshua - FPAC-NRCS, CA" userId="729a7325-1604-4ca0-9ff6-67b6606cf032" providerId="ADAL" clId="{1F24F619-03D4-429C-962B-8C17A1EE965E}" dt="2025-03-17T22:05:24.125" v="361" actId="962"/>
          <ac:picMkLst>
            <pc:docMk/>
            <pc:sldMk cId="1278610395" sldId="2899"/>
            <ac:picMk id="9" creationId="{0F6110A8-7A1B-11B3-7D5C-0AE6951CB532}"/>
          </ac:picMkLst>
        </pc:picChg>
      </pc:sldChg>
      <pc:sldChg chg="modSp mod modNotes">
        <pc:chgData name="Beniston, Joshua - FPAC-NRCS, CA" userId="729a7325-1604-4ca0-9ff6-67b6606cf032" providerId="ADAL" clId="{1F24F619-03D4-429C-962B-8C17A1EE965E}" dt="2025-03-17T22:08:26.459" v="386" actId="33553"/>
        <pc:sldMkLst>
          <pc:docMk/>
          <pc:sldMk cId="2667053228" sldId="2900"/>
        </pc:sldMkLst>
        <pc:spChg chg="mod">
          <ac:chgData name="Beniston, Joshua - FPAC-NRCS, CA" userId="729a7325-1604-4ca0-9ff6-67b6606cf032" providerId="ADAL" clId="{1F24F619-03D4-429C-962B-8C17A1EE965E}" dt="2025-03-17T22:08:26.459" v="386" actId="33553"/>
          <ac:spMkLst>
            <pc:docMk/>
            <pc:sldMk cId="2667053228" sldId="2900"/>
            <ac:spMk id="2" creationId="{2BF5305F-28E3-05F7-3DFE-D1A6D36176F7}"/>
          </ac:spMkLst>
        </pc:spChg>
        <pc:spChg chg="mod">
          <ac:chgData name="Beniston, Joshua - FPAC-NRCS, CA" userId="729a7325-1604-4ca0-9ff6-67b6606cf032" providerId="ADAL" clId="{1F24F619-03D4-429C-962B-8C17A1EE965E}" dt="2025-03-13T00:14:02.422" v="22"/>
          <ac:spMkLst>
            <pc:docMk/>
            <pc:sldMk cId="2667053228" sldId="2900"/>
            <ac:spMk id="3" creationId="{9D6207B4-DC9B-79B6-31C1-859F94D336C7}"/>
          </ac:spMkLst>
        </pc:spChg>
      </pc:sldChg>
      <pc:sldChg chg="modSp mod modNotes">
        <pc:chgData name="Beniston, Joshua - FPAC-NRCS, CA" userId="729a7325-1604-4ca0-9ff6-67b6606cf032" providerId="ADAL" clId="{1F24F619-03D4-429C-962B-8C17A1EE965E}" dt="2025-03-17T22:08:28.110" v="387" actId="33553"/>
        <pc:sldMkLst>
          <pc:docMk/>
          <pc:sldMk cId="3695989785" sldId="2901"/>
        </pc:sldMkLst>
        <pc:spChg chg="mod">
          <ac:chgData name="Beniston, Joshua - FPAC-NRCS, CA" userId="729a7325-1604-4ca0-9ff6-67b6606cf032" providerId="ADAL" clId="{1F24F619-03D4-429C-962B-8C17A1EE965E}" dt="2025-03-17T22:08:28.110" v="387" actId="33553"/>
          <ac:spMkLst>
            <pc:docMk/>
            <pc:sldMk cId="3695989785" sldId="2901"/>
            <ac:spMk id="2" creationId="{8FE86FBB-08ED-A0DC-1004-043C765E8376}"/>
          </ac:spMkLst>
        </pc:spChg>
        <pc:spChg chg="mod">
          <ac:chgData name="Beniston, Joshua - FPAC-NRCS, CA" userId="729a7325-1604-4ca0-9ff6-67b6606cf032" providerId="ADAL" clId="{1F24F619-03D4-429C-962B-8C17A1EE965E}" dt="2025-03-13T00:24:18.132" v="62" actId="255"/>
          <ac:spMkLst>
            <pc:docMk/>
            <pc:sldMk cId="3695989785" sldId="2901"/>
            <ac:spMk id="3" creationId="{10A81C03-9432-6122-AEF0-D641B81E40A1}"/>
          </ac:spMkLst>
        </pc:spChg>
      </pc:sldChg>
      <pc:sldChg chg="modSp mod modNotes">
        <pc:chgData name="Beniston, Joshua - FPAC-NRCS, CA" userId="729a7325-1604-4ca0-9ff6-67b6606cf032" providerId="ADAL" clId="{1F24F619-03D4-429C-962B-8C17A1EE965E}" dt="2025-03-17T22:08:29.716" v="388" actId="33553"/>
        <pc:sldMkLst>
          <pc:docMk/>
          <pc:sldMk cId="4143319279" sldId="2902"/>
        </pc:sldMkLst>
        <pc:spChg chg="mod">
          <ac:chgData name="Beniston, Joshua - FPAC-NRCS, CA" userId="729a7325-1604-4ca0-9ff6-67b6606cf032" providerId="ADAL" clId="{1F24F619-03D4-429C-962B-8C17A1EE965E}" dt="2025-03-17T22:08:29.716" v="388" actId="33553"/>
          <ac:spMkLst>
            <pc:docMk/>
            <pc:sldMk cId="4143319279" sldId="2902"/>
            <ac:spMk id="2" creationId="{7AEC500C-99F8-C0E5-03BA-AF10E7E48CD1}"/>
          </ac:spMkLst>
        </pc:spChg>
        <pc:spChg chg="mod">
          <ac:chgData name="Beniston, Joshua - FPAC-NRCS, CA" userId="729a7325-1604-4ca0-9ff6-67b6606cf032" providerId="ADAL" clId="{1F24F619-03D4-429C-962B-8C17A1EE965E}" dt="2025-03-17T21:24:41.662" v="85" actId="1076"/>
          <ac:spMkLst>
            <pc:docMk/>
            <pc:sldMk cId="4143319279" sldId="2902"/>
            <ac:spMk id="3" creationId="{98817D36-78AD-03CF-13BE-E12F30C14AFD}"/>
          </ac:spMkLst>
        </pc:spChg>
        <pc:picChg chg="mod">
          <ac:chgData name="Beniston, Joshua - FPAC-NRCS, CA" userId="729a7325-1604-4ca0-9ff6-67b6606cf032" providerId="ADAL" clId="{1F24F619-03D4-429C-962B-8C17A1EE965E}" dt="2025-03-17T21:47:06.915" v="307" actId="962"/>
          <ac:picMkLst>
            <pc:docMk/>
            <pc:sldMk cId="4143319279" sldId="2902"/>
            <ac:picMk id="4" creationId="{758A764B-A11F-7F20-7E58-AA3DA536638C}"/>
          </ac:picMkLst>
        </pc:picChg>
      </pc:sldChg>
      <pc:sldChg chg="modSp mod modNotes">
        <pc:chgData name="Beniston, Joshua - FPAC-NRCS, CA" userId="729a7325-1604-4ca0-9ff6-67b6606cf032" providerId="ADAL" clId="{1F24F619-03D4-429C-962B-8C17A1EE965E}" dt="2025-03-17T22:08:33.843" v="390" actId="33553"/>
        <pc:sldMkLst>
          <pc:docMk/>
          <pc:sldMk cId="3857077274" sldId="2903"/>
        </pc:sldMkLst>
        <pc:spChg chg="mod">
          <ac:chgData name="Beniston, Joshua - FPAC-NRCS, CA" userId="729a7325-1604-4ca0-9ff6-67b6606cf032" providerId="ADAL" clId="{1F24F619-03D4-429C-962B-8C17A1EE965E}" dt="2025-03-17T22:08:33.843" v="390" actId="33553"/>
          <ac:spMkLst>
            <pc:docMk/>
            <pc:sldMk cId="3857077274" sldId="2903"/>
            <ac:spMk id="2" creationId="{900B3250-88C8-FE1C-5CB7-706C3945DB93}"/>
          </ac:spMkLst>
        </pc:spChg>
        <pc:spChg chg="mod">
          <ac:chgData name="Beniston, Joshua - FPAC-NRCS, CA" userId="729a7325-1604-4ca0-9ff6-67b6606cf032" providerId="ADAL" clId="{1F24F619-03D4-429C-962B-8C17A1EE965E}" dt="2025-03-17T21:26:34.136" v="103" actId="113"/>
          <ac:spMkLst>
            <pc:docMk/>
            <pc:sldMk cId="3857077274" sldId="2903"/>
            <ac:spMk id="3" creationId="{491B0AE6-B37E-B700-FE84-7EC68E7313E9}"/>
          </ac:spMkLst>
        </pc:spChg>
        <pc:picChg chg="mod">
          <ac:chgData name="Beniston, Joshua - FPAC-NRCS, CA" userId="729a7325-1604-4ca0-9ff6-67b6606cf032" providerId="ADAL" clId="{1F24F619-03D4-429C-962B-8C17A1EE965E}" dt="2025-03-17T21:47:50.166" v="313" actId="962"/>
          <ac:picMkLst>
            <pc:docMk/>
            <pc:sldMk cId="3857077274" sldId="2903"/>
            <ac:picMk id="4" creationId="{2D0CD14D-2A36-23FB-E95C-D20B45ECE119}"/>
          </ac:picMkLst>
        </pc:picChg>
        <pc:picChg chg="mod">
          <ac:chgData name="Beniston, Joshua - FPAC-NRCS, CA" userId="729a7325-1604-4ca0-9ff6-67b6606cf032" providerId="ADAL" clId="{1F24F619-03D4-429C-962B-8C17A1EE965E}" dt="2025-03-17T21:48:08.738" v="315" actId="962"/>
          <ac:picMkLst>
            <pc:docMk/>
            <pc:sldMk cId="3857077274" sldId="2903"/>
            <ac:picMk id="1026" creationId="{1CC9B38E-1C19-27B0-73F3-11494B6CC948}"/>
          </ac:picMkLst>
        </pc:picChg>
      </pc:sldChg>
      <pc:sldChg chg="modSp mod modNotes">
        <pc:chgData name="Beniston, Joshua - FPAC-NRCS, CA" userId="729a7325-1604-4ca0-9ff6-67b6606cf032" providerId="ADAL" clId="{1F24F619-03D4-429C-962B-8C17A1EE965E}" dt="2025-03-17T22:08:35.752" v="391" actId="33553"/>
        <pc:sldMkLst>
          <pc:docMk/>
          <pc:sldMk cId="503572511" sldId="2904"/>
        </pc:sldMkLst>
        <pc:spChg chg="mod">
          <ac:chgData name="Beniston, Joshua - FPAC-NRCS, CA" userId="729a7325-1604-4ca0-9ff6-67b6606cf032" providerId="ADAL" clId="{1F24F619-03D4-429C-962B-8C17A1EE965E}" dt="2025-03-17T22:08:35.752" v="391" actId="33553"/>
          <ac:spMkLst>
            <pc:docMk/>
            <pc:sldMk cId="503572511" sldId="2904"/>
            <ac:spMk id="2" creationId="{87C786C4-DD5A-BEE2-5DE0-169E8157FFEC}"/>
          </ac:spMkLst>
        </pc:spChg>
        <pc:spChg chg="mod">
          <ac:chgData name="Beniston, Joshua - FPAC-NRCS, CA" userId="729a7325-1604-4ca0-9ff6-67b6606cf032" providerId="ADAL" clId="{1F24F619-03D4-429C-962B-8C17A1EE965E}" dt="2025-03-17T21:26:21.214" v="101" actId="113"/>
          <ac:spMkLst>
            <pc:docMk/>
            <pc:sldMk cId="503572511" sldId="2904"/>
            <ac:spMk id="3" creationId="{2DCAEA46-48EE-E5C0-9DA1-65C28F828B69}"/>
          </ac:spMkLst>
        </pc:spChg>
        <pc:picChg chg="mod">
          <ac:chgData name="Beniston, Joshua - FPAC-NRCS, CA" userId="729a7325-1604-4ca0-9ff6-67b6606cf032" providerId="ADAL" clId="{1F24F619-03D4-429C-962B-8C17A1EE965E}" dt="2025-03-17T21:48:28.679" v="317" actId="962"/>
          <ac:picMkLst>
            <pc:docMk/>
            <pc:sldMk cId="503572511" sldId="2904"/>
            <ac:picMk id="4" creationId="{1B1EE187-9F95-49CE-EEA3-61DE2BE95E3D}"/>
          </ac:picMkLst>
        </pc:picChg>
      </pc:sldChg>
      <pc:sldChg chg="modSp mod modNotes">
        <pc:chgData name="Beniston, Joshua - FPAC-NRCS, CA" userId="729a7325-1604-4ca0-9ff6-67b6606cf032" providerId="ADAL" clId="{1F24F619-03D4-429C-962B-8C17A1EE965E}" dt="2025-03-17T22:08:38.054" v="392" actId="33553"/>
        <pc:sldMkLst>
          <pc:docMk/>
          <pc:sldMk cId="4176402484" sldId="2905"/>
        </pc:sldMkLst>
        <pc:spChg chg="mod">
          <ac:chgData name="Beniston, Joshua - FPAC-NRCS, CA" userId="729a7325-1604-4ca0-9ff6-67b6606cf032" providerId="ADAL" clId="{1F24F619-03D4-429C-962B-8C17A1EE965E}" dt="2025-03-17T22:08:38.054" v="392" actId="33553"/>
          <ac:spMkLst>
            <pc:docMk/>
            <pc:sldMk cId="4176402484" sldId="2905"/>
            <ac:spMk id="2" creationId="{4F3C4766-FF96-B715-232E-0018768F60E9}"/>
          </ac:spMkLst>
        </pc:spChg>
        <pc:spChg chg="mod">
          <ac:chgData name="Beniston, Joshua - FPAC-NRCS, CA" userId="729a7325-1604-4ca0-9ff6-67b6606cf032" providerId="ADAL" clId="{1F24F619-03D4-429C-962B-8C17A1EE965E}" dt="2025-03-17T21:26:16.498" v="100" actId="113"/>
          <ac:spMkLst>
            <pc:docMk/>
            <pc:sldMk cId="4176402484" sldId="2905"/>
            <ac:spMk id="3" creationId="{8F41C21D-5620-41CB-5187-6CEC2429535D}"/>
          </ac:spMkLst>
        </pc:spChg>
        <pc:picChg chg="mod">
          <ac:chgData name="Beniston, Joshua - FPAC-NRCS, CA" userId="729a7325-1604-4ca0-9ff6-67b6606cf032" providerId="ADAL" clId="{1F24F619-03D4-429C-962B-8C17A1EE965E}" dt="2025-03-17T21:48:45.480" v="319" actId="962"/>
          <ac:picMkLst>
            <pc:docMk/>
            <pc:sldMk cId="4176402484" sldId="2905"/>
            <ac:picMk id="4" creationId="{C4103CFB-6420-6EAF-77DD-FCEFEC83643D}"/>
          </ac:picMkLst>
        </pc:picChg>
      </pc:sldChg>
      <pc:sldChg chg="modSp mod modNotes">
        <pc:chgData name="Beniston, Joshua - FPAC-NRCS, CA" userId="729a7325-1604-4ca0-9ff6-67b6606cf032" providerId="ADAL" clId="{1F24F619-03D4-429C-962B-8C17A1EE965E}" dt="2025-03-17T22:08:40.105" v="393" actId="33553"/>
        <pc:sldMkLst>
          <pc:docMk/>
          <pc:sldMk cId="490086700" sldId="2906"/>
        </pc:sldMkLst>
        <pc:spChg chg="mod">
          <ac:chgData name="Beniston, Joshua - FPAC-NRCS, CA" userId="729a7325-1604-4ca0-9ff6-67b6606cf032" providerId="ADAL" clId="{1F24F619-03D4-429C-962B-8C17A1EE965E}" dt="2025-03-17T22:08:40.105" v="393" actId="33553"/>
          <ac:spMkLst>
            <pc:docMk/>
            <pc:sldMk cId="490086700" sldId="2906"/>
            <ac:spMk id="2" creationId="{D8CB036B-694F-AA22-8B3C-47A3FAF7AC60}"/>
          </ac:spMkLst>
        </pc:spChg>
        <pc:spChg chg="mod">
          <ac:chgData name="Beniston, Joshua - FPAC-NRCS, CA" userId="729a7325-1604-4ca0-9ff6-67b6606cf032" providerId="ADAL" clId="{1F24F619-03D4-429C-962B-8C17A1EE965E}" dt="2025-03-17T21:26:59.989" v="107" actId="14100"/>
          <ac:spMkLst>
            <pc:docMk/>
            <pc:sldMk cId="490086700" sldId="2906"/>
            <ac:spMk id="3" creationId="{7F42046B-D77C-B828-229A-885D4F8FCE76}"/>
          </ac:spMkLst>
        </pc:spChg>
        <pc:picChg chg="mod">
          <ac:chgData name="Beniston, Joshua - FPAC-NRCS, CA" userId="729a7325-1604-4ca0-9ff6-67b6606cf032" providerId="ADAL" clId="{1F24F619-03D4-429C-962B-8C17A1EE965E}" dt="2025-03-17T21:49:00.370" v="321" actId="962"/>
          <ac:picMkLst>
            <pc:docMk/>
            <pc:sldMk cId="490086700" sldId="2906"/>
            <ac:picMk id="5" creationId="{7C4AF332-FF25-986B-10C5-BF083397E700}"/>
          </ac:picMkLst>
        </pc:picChg>
      </pc:sldChg>
      <pc:sldChg chg="modSp mod modNotes">
        <pc:chgData name="Beniston, Joshua - FPAC-NRCS, CA" userId="729a7325-1604-4ca0-9ff6-67b6606cf032" providerId="ADAL" clId="{1F24F619-03D4-429C-962B-8C17A1EE965E}" dt="2025-03-17T22:08:42.039" v="394" actId="33553"/>
        <pc:sldMkLst>
          <pc:docMk/>
          <pc:sldMk cId="1245978429" sldId="2907"/>
        </pc:sldMkLst>
        <pc:spChg chg="mod">
          <ac:chgData name="Beniston, Joshua - FPAC-NRCS, CA" userId="729a7325-1604-4ca0-9ff6-67b6606cf032" providerId="ADAL" clId="{1F24F619-03D4-429C-962B-8C17A1EE965E}" dt="2025-03-17T22:08:42.039" v="394" actId="33553"/>
          <ac:spMkLst>
            <pc:docMk/>
            <pc:sldMk cId="1245978429" sldId="2907"/>
            <ac:spMk id="2" creationId="{D8CB036B-694F-AA22-8B3C-47A3FAF7AC60}"/>
          </ac:spMkLst>
        </pc:spChg>
        <pc:picChg chg="mod">
          <ac:chgData name="Beniston, Joshua - FPAC-NRCS, CA" userId="729a7325-1604-4ca0-9ff6-67b6606cf032" providerId="ADAL" clId="{1F24F619-03D4-429C-962B-8C17A1EE965E}" dt="2025-03-17T21:49:26.167" v="323" actId="962"/>
          <ac:picMkLst>
            <pc:docMk/>
            <pc:sldMk cId="1245978429" sldId="2907"/>
            <ac:picMk id="7" creationId="{6B3B15C1-435B-3F24-FC9B-EEDAF4AD93D8}"/>
          </ac:picMkLst>
        </pc:picChg>
      </pc:sldChg>
      <pc:sldChg chg="modSp mod modNotes">
        <pc:chgData name="Beniston, Joshua - FPAC-NRCS, CA" userId="729a7325-1604-4ca0-9ff6-67b6606cf032" providerId="ADAL" clId="{1F24F619-03D4-429C-962B-8C17A1EE965E}" dt="2025-03-17T22:08:57.734" v="401" actId="33553"/>
        <pc:sldMkLst>
          <pc:docMk/>
          <pc:sldMk cId="830221686" sldId="2909"/>
        </pc:sldMkLst>
        <pc:spChg chg="mod">
          <ac:chgData name="Beniston, Joshua - FPAC-NRCS, CA" userId="729a7325-1604-4ca0-9ff6-67b6606cf032" providerId="ADAL" clId="{1F24F619-03D4-429C-962B-8C17A1EE965E}" dt="2025-03-17T22:08:57.734" v="401" actId="33553"/>
          <ac:spMkLst>
            <pc:docMk/>
            <pc:sldMk cId="830221686" sldId="2909"/>
            <ac:spMk id="2" creationId="{079F75DD-C44B-A97D-3613-E0A4B181AAD3}"/>
          </ac:spMkLst>
        </pc:spChg>
        <pc:picChg chg="mod">
          <ac:chgData name="Beniston, Joshua - FPAC-NRCS, CA" userId="729a7325-1604-4ca0-9ff6-67b6606cf032" providerId="ADAL" clId="{1F24F619-03D4-429C-962B-8C17A1EE965E}" dt="2025-03-17T22:01:15.807" v="333" actId="962"/>
          <ac:picMkLst>
            <pc:docMk/>
            <pc:sldMk cId="830221686" sldId="2909"/>
            <ac:picMk id="3" creationId="{F4255E9F-75A6-F37C-29DE-55E2D6CF382D}"/>
          </ac:picMkLst>
        </pc:picChg>
      </pc:sldChg>
      <pc:sldChg chg="modSp mod modNotes">
        <pc:chgData name="Beniston, Joshua - FPAC-NRCS, CA" userId="729a7325-1604-4ca0-9ff6-67b6606cf032" providerId="ADAL" clId="{1F24F619-03D4-429C-962B-8C17A1EE965E}" dt="2025-03-17T22:09:01.478" v="403" actId="33553"/>
        <pc:sldMkLst>
          <pc:docMk/>
          <pc:sldMk cId="1974508392" sldId="2910"/>
        </pc:sldMkLst>
        <pc:spChg chg="mod">
          <ac:chgData name="Beniston, Joshua - FPAC-NRCS, CA" userId="729a7325-1604-4ca0-9ff6-67b6606cf032" providerId="ADAL" clId="{1F24F619-03D4-429C-962B-8C17A1EE965E}" dt="2025-03-17T22:09:01.478" v="403" actId="33553"/>
          <ac:spMkLst>
            <pc:docMk/>
            <pc:sldMk cId="1974508392" sldId="2910"/>
            <ac:spMk id="2" creationId="{C0BA3938-13C0-4040-9F5C-83EFE4EE1007}"/>
          </ac:spMkLst>
        </pc:spChg>
        <pc:spChg chg="mod">
          <ac:chgData name="Beniston, Joshua - FPAC-NRCS, CA" userId="729a7325-1604-4ca0-9ff6-67b6606cf032" providerId="ADAL" clId="{1F24F619-03D4-429C-962B-8C17A1EE965E}" dt="2025-03-17T21:31:39.966" v="174" actId="27636"/>
          <ac:spMkLst>
            <pc:docMk/>
            <pc:sldMk cId="1974508392" sldId="2910"/>
            <ac:spMk id="3" creationId="{98883401-FDBC-B929-5008-54A565453F51}"/>
          </ac:spMkLst>
        </pc:spChg>
        <pc:picChg chg="mod">
          <ac:chgData name="Beniston, Joshua - FPAC-NRCS, CA" userId="729a7325-1604-4ca0-9ff6-67b6606cf032" providerId="ADAL" clId="{1F24F619-03D4-429C-962B-8C17A1EE965E}" dt="2025-03-17T22:01:55.999" v="337" actId="962"/>
          <ac:picMkLst>
            <pc:docMk/>
            <pc:sldMk cId="1974508392" sldId="2910"/>
            <ac:picMk id="4" creationId="{B03CD7F7-AA2D-F385-1697-6CECCA61F8A0}"/>
          </ac:picMkLst>
        </pc:picChg>
      </pc:sldChg>
      <pc:sldChg chg="modSp mod modNotes">
        <pc:chgData name="Beniston, Joshua - FPAC-NRCS, CA" userId="729a7325-1604-4ca0-9ff6-67b6606cf032" providerId="ADAL" clId="{1F24F619-03D4-429C-962B-8C17A1EE965E}" dt="2025-03-17T22:08:59.729" v="402" actId="33553"/>
        <pc:sldMkLst>
          <pc:docMk/>
          <pc:sldMk cId="893458099" sldId="2911"/>
        </pc:sldMkLst>
        <pc:spChg chg="mod">
          <ac:chgData name="Beniston, Joshua - FPAC-NRCS, CA" userId="729a7325-1604-4ca0-9ff6-67b6606cf032" providerId="ADAL" clId="{1F24F619-03D4-429C-962B-8C17A1EE965E}" dt="2025-03-17T22:08:59.729" v="402" actId="33553"/>
          <ac:spMkLst>
            <pc:docMk/>
            <pc:sldMk cId="893458099" sldId="2911"/>
            <ac:spMk id="2" creationId="{C0BA3938-13C0-4040-9F5C-83EFE4EE1007}"/>
          </ac:spMkLst>
        </pc:spChg>
        <pc:spChg chg="mod">
          <ac:chgData name="Beniston, Joshua - FPAC-NRCS, CA" userId="729a7325-1604-4ca0-9ff6-67b6606cf032" providerId="ADAL" clId="{1F24F619-03D4-429C-962B-8C17A1EE965E}" dt="2025-03-17T21:30:31.487" v="164" actId="14100"/>
          <ac:spMkLst>
            <pc:docMk/>
            <pc:sldMk cId="893458099" sldId="2911"/>
            <ac:spMk id="3" creationId="{98883401-FDBC-B929-5008-54A565453F51}"/>
          </ac:spMkLst>
        </pc:spChg>
        <pc:picChg chg="mod">
          <ac:chgData name="Beniston, Joshua - FPAC-NRCS, CA" userId="729a7325-1604-4ca0-9ff6-67b6606cf032" providerId="ADAL" clId="{1F24F619-03D4-429C-962B-8C17A1EE965E}" dt="2025-03-17T22:01:39.094" v="335" actId="962"/>
          <ac:picMkLst>
            <pc:docMk/>
            <pc:sldMk cId="893458099" sldId="2911"/>
            <ac:picMk id="5" creationId="{11516015-C87A-78AE-0A05-A3D219715655}"/>
          </ac:picMkLst>
        </pc:picChg>
      </pc:sldChg>
      <pc:sldChg chg="modSp mod modNotes">
        <pc:chgData name="Beniston, Joshua - FPAC-NRCS, CA" userId="729a7325-1604-4ca0-9ff6-67b6606cf032" providerId="ADAL" clId="{1F24F619-03D4-429C-962B-8C17A1EE965E}" dt="2025-03-17T22:09:03.962" v="404" actId="33553"/>
        <pc:sldMkLst>
          <pc:docMk/>
          <pc:sldMk cId="4100127884" sldId="2912"/>
        </pc:sldMkLst>
        <pc:spChg chg="mod">
          <ac:chgData name="Beniston, Joshua - FPAC-NRCS, CA" userId="729a7325-1604-4ca0-9ff6-67b6606cf032" providerId="ADAL" clId="{1F24F619-03D4-429C-962B-8C17A1EE965E}" dt="2025-03-17T21:32:17.631" v="185" actId="1076"/>
          <ac:spMkLst>
            <pc:docMk/>
            <pc:sldMk cId="4100127884" sldId="2912"/>
            <ac:spMk id="5" creationId="{6AB367D6-1985-7F88-FDEC-3BDE3403FC68}"/>
          </ac:spMkLst>
        </pc:spChg>
        <pc:spChg chg="mod">
          <ac:chgData name="Beniston, Joshua - FPAC-NRCS, CA" userId="729a7325-1604-4ca0-9ff6-67b6606cf032" providerId="ADAL" clId="{1F24F619-03D4-429C-962B-8C17A1EE965E}" dt="2025-03-17T22:09:03.962" v="404" actId="33553"/>
          <ac:spMkLst>
            <pc:docMk/>
            <pc:sldMk cId="4100127884" sldId="2912"/>
            <ac:spMk id="6" creationId="{97CEC162-BD63-4EAB-B8D4-1DFBFB2C4103}"/>
          </ac:spMkLst>
        </pc:spChg>
      </pc:sldChg>
      <pc:sldChg chg="modSp mod modNotes">
        <pc:chgData name="Beniston, Joshua - FPAC-NRCS, CA" userId="729a7325-1604-4ca0-9ff6-67b6606cf032" providerId="ADAL" clId="{1F24F619-03D4-429C-962B-8C17A1EE965E}" dt="2025-03-17T22:09:06.481" v="406" actId="27636"/>
        <pc:sldMkLst>
          <pc:docMk/>
          <pc:sldMk cId="2218490007" sldId="2913"/>
        </pc:sldMkLst>
        <pc:spChg chg="mod">
          <ac:chgData name="Beniston, Joshua - FPAC-NRCS, CA" userId="729a7325-1604-4ca0-9ff6-67b6606cf032" providerId="ADAL" clId="{1F24F619-03D4-429C-962B-8C17A1EE965E}" dt="2025-03-17T22:09:06.481" v="406" actId="27636"/>
          <ac:spMkLst>
            <pc:docMk/>
            <pc:sldMk cId="2218490007" sldId="2913"/>
            <ac:spMk id="2" creationId="{FAE4F323-F9A3-A3AB-F1E1-4A3095A47865}"/>
          </ac:spMkLst>
        </pc:spChg>
        <pc:spChg chg="mod">
          <ac:chgData name="Beniston, Joshua - FPAC-NRCS, CA" userId="729a7325-1604-4ca0-9ff6-67b6606cf032" providerId="ADAL" clId="{1F24F619-03D4-429C-962B-8C17A1EE965E}" dt="2025-03-13T00:12:20.524" v="0"/>
          <ac:spMkLst>
            <pc:docMk/>
            <pc:sldMk cId="2218490007" sldId="2913"/>
            <ac:spMk id="3" creationId="{1A389368-73F7-7EEC-C896-11BB44221828}"/>
          </ac:spMkLst>
        </pc:spChg>
        <pc:picChg chg="mod">
          <ac:chgData name="Beniston, Joshua - FPAC-NRCS, CA" userId="729a7325-1604-4ca0-9ff6-67b6606cf032" providerId="ADAL" clId="{1F24F619-03D4-429C-962B-8C17A1EE965E}" dt="2025-03-17T22:02:08.533" v="339" actId="962"/>
          <ac:picMkLst>
            <pc:docMk/>
            <pc:sldMk cId="2218490007" sldId="2913"/>
            <ac:picMk id="4" creationId="{0590BB3E-C824-E0DB-7C6E-5C204DC2E23F}"/>
          </ac:picMkLst>
        </pc:picChg>
        <pc:picChg chg="mod">
          <ac:chgData name="Beniston, Joshua - FPAC-NRCS, CA" userId="729a7325-1604-4ca0-9ff6-67b6606cf032" providerId="ADAL" clId="{1F24F619-03D4-429C-962B-8C17A1EE965E}" dt="2025-03-17T22:02:20.920" v="341" actId="962"/>
          <ac:picMkLst>
            <pc:docMk/>
            <pc:sldMk cId="2218490007" sldId="2913"/>
            <ac:picMk id="5" creationId="{6479315F-82CB-82BA-E796-85D61DF0BC8F}"/>
          </ac:picMkLst>
        </pc:picChg>
      </pc:sldChg>
      <pc:sldChg chg="modSp mod modNotes">
        <pc:chgData name="Beniston, Joshua - FPAC-NRCS, CA" userId="729a7325-1604-4ca0-9ff6-67b6606cf032" providerId="ADAL" clId="{1F24F619-03D4-429C-962B-8C17A1EE965E}" dt="2025-03-17T22:09:08.164" v="407" actId="33553"/>
        <pc:sldMkLst>
          <pc:docMk/>
          <pc:sldMk cId="3194306635" sldId="2914"/>
        </pc:sldMkLst>
        <pc:spChg chg="mod">
          <ac:chgData name="Beniston, Joshua - FPAC-NRCS, CA" userId="729a7325-1604-4ca0-9ff6-67b6606cf032" providerId="ADAL" clId="{1F24F619-03D4-429C-962B-8C17A1EE965E}" dt="2025-03-17T22:09:08.164" v="407" actId="33553"/>
          <ac:spMkLst>
            <pc:docMk/>
            <pc:sldMk cId="3194306635" sldId="2914"/>
            <ac:spMk id="2" creationId="{FAE4F323-F9A3-A3AB-F1E1-4A3095A47865}"/>
          </ac:spMkLst>
        </pc:spChg>
        <pc:spChg chg="mod">
          <ac:chgData name="Beniston, Joshua - FPAC-NRCS, CA" userId="729a7325-1604-4ca0-9ff6-67b6606cf032" providerId="ADAL" clId="{1F24F619-03D4-429C-962B-8C17A1EE965E}" dt="2025-03-17T21:32:33.470" v="187" actId="1076"/>
          <ac:spMkLst>
            <pc:docMk/>
            <pc:sldMk cId="3194306635" sldId="2914"/>
            <ac:spMk id="3" creationId="{1A389368-73F7-7EEC-C896-11BB44221828}"/>
          </ac:spMkLst>
        </pc:spChg>
        <pc:picChg chg="mod">
          <ac:chgData name="Beniston, Joshua - FPAC-NRCS, CA" userId="729a7325-1604-4ca0-9ff6-67b6606cf032" providerId="ADAL" clId="{1F24F619-03D4-429C-962B-8C17A1EE965E}" dt="2025-03-17T22:02:37.426" v="343" actId="962"/>
          <ac:picMkLst>
            <pc:docMk/>
            <pc:sldMk cId="3194306635" sldId="2914"/>
            <ac:picMk id="6" creationId="{C1C7FFC0-B468-72AB-2FDB-9B2F1E90FA57}"/>
          </ac:picMkLst>
        </pc:picChg>
      </pc:sldChg>
      <pc:sldChg chg="modSp mod modNotes">
        <pc:chgData name="Beniston, Joshua - FPAC-NRCS, CA" userId="729a7325-1604-4ca0-9ff6-67b6606cf032" providerId="ADAL" clId="{1F24F619-03D4-429C-962B-8C17A1EE965E}" dt="2025-03-17T22:08:43.805" v="395" actId="33553"/>
        <pc:sldMkLst>
          <pc:docMk/>
          <pc:sldMk cId="2140610807" sldId="2915"/>
        </pc:sldMkLst>
        <pc:spChg chg="mod">
          <ac:chgData name="Beniston, Joshua - FPAC-NRCS, CA" userId="729a7325-1604-4ca0-9ff6-67b6606cf032" providerId="ADAL" clId="{1F24F619-03D4-429C-962B-8C17A1EE965E}" dt="2025-03-17T22:08:43.805" v="395" actId="33553"/>
          <ac:spMkLst>
            <pc:docMk/>
            <pc:sldMk cId="2140610807" sldId="2915"/>
            <ac:spMk id="2" creationId="{7BDCECB3-FBBD-3DD7-3520-84A51189844F}"/>
          </ac:spMkLst>
        </pc:spChg>
        <pc:spChg chg="mod">
          <ac:chgData name="Beniston, Joshua - FPAC-NRCS, CA" userId="729a7325-1604-4ca0-9ff6-67b6606cf032" providerId="ADAL" clId="{1F24F619-03D4-429C-962B-8C17A1EE965E}" dt="2025-03-13T00:12:20.524" v="0"/>
          <ac:spMkLst>
            <pc:docMk/>
            <pc:sldMk cId="2140610807" sldId="2915"/>
            <ac:spMk id="6" creationId="{30655612-F9B7-5B54-CDE8-495B4D98FC3F}"/>
          </ac:spMkLst>
        </pc:spChg>
        <pc:spChg chg="mod">
          <ac:chgData name="Beniston, Joshua - FPAC-NRCS, CA" userId="729a7325-1604-4ca0-9ff6-67b6606cf032" providerId="ADAL" clId="{1F24F619-03D4-429C-962B-8C17A1EE965E}" dt="2025-03-13T00:12:20.524" v="0"/>
          <ac:spMkLst>
            <pc:docMk/>
            <pc:sldMk cId="2140610807" sldId="2915"/>
            <ac:spMk id="7" creationId="{908E176E-87C9-1C28-702A-A946789DF2C1}"/>
          </ac:spMkLst>
        </pc:spChg>
        <pc:picChg chg="mod">
          <ac:chgData name="Beniston, Joshua - FPAC-NRCS, CA" userId="729a7325-1604-4ca0-9ff6-67b6606cf032" providerId="ADAL" clId="{1F24F619-03D4-429C-962B-8C17A1EE965E}" dt="2025-03-17T21:49:42.225" v="325" actId="962"/>
          <ac:picMkLst>
            <pc:docMk/>
            <pc:sldMk cId="2140610807" sldId="2915"/>
            <ac:picMk id="4" creationId="{050D24B1-E9B7-99B7-37D6-E70ECA6E1DEC}"/>
          </ac:picMkLst>
        </pc:picChg>
        <pc:picChg chg="mod">
          <ac:chgData name="Beniston, Joshua - FPAC-NRCS, CA" userId="729a7325-1604-4ca0-9ff6-67b6606cf032" providerId="ADAL" clId="{1F24F619-03D4-429C-962B-8C17A1EE965E}" dt="2025-03-17T21:50:13.857" v="327" actId="962"/>
          <ac:picMkLst>
            <pc:docMk/>
            <pc:sldMk cId="2140610807" sldId="2915"/>
            <ac:picMk id="5" creationId="{C68481AE-92AA-7DBD-0EC5-060E4706B4DC}"/>
          </ac:picMkLst>
        </pc:picChg>
      </pc:sldChg>
      <pc:sldChg chg="modSp mod modNotes">
        <pc:chgData name="Beniston, Joshua - FPAC-NRCS, CA" userId="729a7325-1604-4ca0-9ff6-67b6606cf032" providerId="ADAL" clId="{1F24F619-03D4-429C-962B-8C17A1EE965E}" dt="2025-03-17T22:08:45.662" v="396" actId="33553"/>
        <pc:sldMkLst>
          <pc:docMk/>
          <pc:sldMk cId="3331602820" sldId="2916"/>
        </pc:sldMkLst>
        <pc:spChg chg="mod">
          <ac:chgData name="Beniston, Joshua - FPAC-NRCS, CA" userId="729a7325-1604-4ca0-9ff6-67b6606cf032" providerId="ADAL" clId="{1F24F619-03D4-429C-962B-8C17A1EE965E}" dt="2025-03-17T22:08:45.662" v="396" actId="33553"/>
          <ac:spMkLst>
            <pc:docMk/>
            <pc:sldMk cId="3331602820" sldId="2916"/>
            <ac:spMk id="2" creationId="{6F858922-7580-71B1-5467-A78F7806F5DF}"/>
          </ac:spMkLst>
        </pc:spChg>
        <pc:spChg chg="mod">
          <ac:chgData name="Beniston, Joshua - FPAC-NRCS, CA" userId="729a7325-1604-4ca0-9ff6-67b6606cf032" providerId="ADAL" clId="{1F24F619-03D4-429C-962B-8C17A1EE965E}" dt="2025-03-17T21:27:31.268" v="110" actId="255"/>
          <ac:spMkLst>
            <pc:docMk/>
            <pc:sldMk cId="3331602820" sldId="2916"/>
            <ac:spMk id="3" creationId="{F1103CD0-3342-D58C-DCB4-FC8740400783}"/>
          </ac:spMkLst>
        </pc:spChg>
      </pc:sldChg>
      <pc:sldChg chg="modSp mod modNotes">
        <pc:chgData name="Beniston, Joshua - FPAC-NRCS, CA" userId="729a7325-1604-4ca0-9ff6-67b6606cf032" providerId="ADAL" clId="{1F24F619-03D4-429C-962B-8C17A1EE965E}" dt="2025-03-17T22:08:47.788" v="397" actId="33553"/>
        <pc:sldMkLst>
          <pc:docMk/>
          <pc:sldMk cId="1593599650" sldId="2917"/>
        </pc:sldMkLst>
        <pc:spChg chg="mod">
          <ac:chgData name="Beniston, Joshua - FPAC-NRCS, CA" userId="729a7325-1604-4ca0-9ff6-67b6606cf032" providerId="ADAL" clId="{1F24F619-03D4-429C-962B-8C17A1EE965E}" dt="2025-03-17T22:08:47.788" v="397" actId="33553"/>
          <ac:spMkLst>
            <pc:docMk/>
            <pc:sldMk cId="1593599650" sldId="2917"/>
            <ac:spMk id="2" creationId="{4F14D4EF-5F47-CD78-A16F-A0CD84B3F336}"/>
          </ac:spMkLst>
        </pc:spChg>
        <pc:spChg chg="mod">
          <ac:chgData name="Beniston, Joshua - FPAC-NRCS, CA" userId="729a7325-1604-4ca0-9ff6-67b6606cf032" providerId="ADAL" clId="{1F24F619-03D4-429C-962B-8C17A1EE965E}" dt="2025-03-17T21:27:48.942" v="112" actId="255"/>
          <ac:spMkLst>
            <pc:docMk/>
            <pc:sldMk cId="1593599650" sldId="2917"/>
            <ac:spMk id="3" creationId="{D0E671CD-6452-F2E1-68A4-2902D002F367}"/>
          </ac:spMkLst>
        </pc:spChg>
      </pc:sldChg>
      <pc:sldChg chg="modSp mod modNotes">
        <pc:chgData name="Beniston, Joshua - FPAC-NRCS, CA" userId="729a7325-1604-4ca0-9ff6-67b6606cf032" providerId="ADAL" clId="{1F24F619-03D4-429C-962B-8C17A1EE965E}" dt="2025-03-17T22:08:50.009" v="398" actId="33553"/>
        <pc:sldMkLst>
          <pc:docMk/>
          <pc:sldMk cId="574576600" sldId="2918"/>
        </pc:sldMkLst>
        <pc:spChg chg="mod">
          <ac:chgData name="Beniston, Joshua - FPAC-NRCS, CA" userId="729a7325-1604-4ca0-9ff6-67b6606cf032" providerId="ADAL" clId="{1F24F619-03D4-429C-962B-8C17A1EE965E}" dt="2025-03-17T22:08:50.009" v="398" actId="33553"/>
          <ac:spMkLst>
            <pc:docMk/>
            <pc:sldMk cId="574576600" sldId="2918"/>
            <ac:spMk id="2" creationId="{092C63D7-1229-C5B3-EFC0-95BC828DB2C3}"/>
          </ac:spMkLst>
        </pc:spChg>
        <pc:spChg chg="mod">
          <ac:chgData name="Beniston, Joshua - FPAC-NRCS, CA" userId="729a7325-1604-4ca0-9ff6-67b6606cf032" providerId="ADAL" clId="{1F24F619-03D4-429C-962B-8C17A1EE965E}" dt="2025-03-17T21:28:12.172" v="115" actId="14100"/>
          <ac:spMkLst>
            <pc:docMk/>
            <pc:sldMk cId="574576600" sldId="2918"/>
            <ac:spMk id="3" creationId="{77251C2B-C014-A65F-71A4-5D9C139D64D1}"/>
          </ac:spMkLst>
        </pc:spChg>
        <pc:picChg chg="mod">
          <ac:chgData name="Beniston, Joshua - FPAC-NRCS, CA" userId="729a7325-1604-4ca0-9ff6-67b6606cf032" providerId="ADAL" clId="{1F24F619-03D4-429C-962B-8C17A1EE965E}" dt="2025-03-17T21:50:53.236" v="329" actId="962"/>
          <ac:picMkLst>
            <pc:docMk/>
            <pc:sldMk cId="574576600" sldId="2918"/>
            <ac:picMk id="4" creationId="{FF906A6A-893B-2D4C-1779-B2203405AFF6}"/>
          </ac:picMkLst>
        </pc:picChg>
      </pc:sldChg>
      <pc:sldChg chg="modSp mod modNotes">
        <pc:chgData name="Beniston, Joshua - FPAC-NRCS, CA" userId="729a7325-1604-4ca0-9ff6-67b6606cf032" providerId="ADAL" clId="{1F24F619-03D4-429C-962B-8C17A1EE965E}" dt="2025-03-17T22:08:51.834" v="399" actId="33553"/>
        <pc:sldMkLst>
          <pc:docMk/>
          <pc:sldMk cId="11566302" sldId="2919"/>
        </pc:sldMkLst>
        <pc:spChg chg="mod">
          <ac:chgData name="Beniston, Joshua - FPAC-NRCS, CA" userId="729a7325-1604-4ca0-9ff6-67b6606cf032" providerId="ADAL" clId="{1F24F619-03D4-429C-962B-8C17A1EE965E}" dt="2025-03-17T22:08:51.834" v="399" actId="33553"/>
          <ac:spMkLst>
            <pc:docMk/>
            <pc:sldMk cId="11566302" sldId="2919"/>
            <ac:spMk id="2" creationId="{092C63D7-1229-C5B3-EFC0-95BC828DB2C3}"/>
          </ac:spMkLst>
        </pc:spChg>
        <pc:spChg chg="mod">
          <ac:chgData name="Beniston, Joshua - FPAC-NRCS, CA" userId="729a7325-1604-4ca0-9ff6-67b6606cf032" providerId="ADAL" clId="{1F24F619-03D4-429C-962B-8C17A1EE965E}" dt="2025-03-17T21:28:42.846" v="120" actId="14100"/>
          <ac:spMkLst>
            <pc:docMk/>
            <pc:sldMk cId="11566302" sldId="2919"/>
            <ac:spMk id="3" creationId="{77251C2B-C014-A65F-71A4-5D9C139D64D1}"/>
          </ac:spMkLst>
        </pc:spChg>
        <pc:picChg chg="mod">
          <ac:chgData name="Beniston, Joshua - FPAC-NRCS, CA" userId="729a7325-1604-4ca0-9ff6-67b6606cf032" providerId="ADAL" clId="{1F24F619-03D4-429C-962B-8C17A1EE965E}" dt="2025-03-17T21:51:12.611" v="331" actId="962"/>
          <ac:picMkLst>
            <pc:docMk/>
            <pc:sldMk cId="11566302" sldId="2919"/>
            <ac:picMk id="4" creationId="{DC7B0AFB-A94F-A019-60FF-C120E1A7DE2B}"/>
          </ac:picMkLst>
        </pc:picChg>
      </pc:sldChg>
      <pc:sldChg chg="modSp mod modNotes">
        <pc:chgData name="Beniston, Joshua - FPAC-NRCS, CA" userId="729a7325-1604-4ca0-9ff6-67b6606cf032" providerId="ADAL" clId="{1F24F619-03D4-429C-962B-8C17A1EE965E}" dt="2025-03-17T22:08:54.195" v="400" actId="33553"/>
        <pc:sldMkLst>
          <pc:docMk/>
          <pc:sldMk cId="3937249182" sldId="2920"/>
        </pc:sldMkLst>
        <pc:spChg chg="mod">
          <ac:chgData name="Beniston, Joshua - FPAC-NRCS, CA" userId="729a7325-1604-4ca0-9ff6-67b6606cf032" providerId="ADAL" clId="{1F24F619-03D4-429C-962B-8C17A1EE965E}" dt="2025-03-17T22:08:54.195" v="400" actId="33553"/>
          <ac:spMkLst>
            <pc:docMk/>
            <pc:sldMk cId="3937249182" sldId="2920"/>
            <ac:spMk id="2" creationId="{092C63D7-1229-C5B3-EFC0-95BC828DB2C3}"/>
          </ac:spMkLst>
        </pc:spChg>
        <pc:spChg chg="mod">
          <ac:chgData name="Beniston, Joshua - FPAC-NRCS, CA" userId="729a7325-1604-4ca0-9ff6-67b6606cf032" providerId="ADAL" clId="{1F24F619-03D4-429C-962B-8C17A1EE965E}" dt="2025-03-17T21:29:28.028" v="154" actId="255"/>
          <ac:spMkLst>
            <pc:docMk/>
            <pc:sldMk cId="3937249182" sldId="2920"/>
            <ac:spMk id="3" creationId="{77251C2B-C014-A65F-71A4-5D9C139D64D1}"/>
          </ac:spMkLst>
        </pc:spChg>
      </pc:sldChg>
      <pc:sldChg chg="modSp mod modNotes">
        <pc:chgData name="Beniston, Joshua - FPAC-NRCS, CA" userId="729a7325-1604-4ca0-9ff6-67b6606cf032" providerId="ADAL" clId="{1F24F619-03D4-429C-962B-8C17A1EE965E}" dt="2025-03-17T22:08:31.900" v="389" actId="33553"/>
        <pc:sldMkLst>
          <pc:docMk/>
          <pc:sldMk cId="2852204768" sldId="2921"/>
        </pc:sldMkLst>
        <pc:spChg chg="mod">
          <ac:chgData name="Beniston, Joshua - FPAC-NRCS, CA" userId="729a7325-1604-4ca0-9ff6-67b6606cf032" providerId="ADAL" clId="{1F24F619-03D4-429C-962B-8C17A1EE965E}" dt="2025-03-17T22:08:31.900" v="389" actId="33553"/>
          <ac:spMkLst>
            <pc:docMk/>
            <pc:sldMk cId="2852204768" sldId="2921"/>
            <ac:spMk id="2" creationId="{7AEC500C-99F8-C0E5-03BA-AF10E7E48CD1}"/>
          </ac:spMkLst>
        </pc:spChg>
        <pc:picChg chg="mod">
          <ac:chgData name="Beniston, Joshua - FPAC-NRCS, CA" userId="729a7325-1604-4ca0-9ff6-67b6606cf032" providerId="ADAL" clId="{1F24F619-03D4-429C-962B-8C17A1EE965E}" dt="2025-03-17T21:47:22.686" v="309" actId="962"/>
          <ac:picMkLst>
            <pc:docMk/>
            <pc:sldMk cId="2852204768" sldId="2921"/>
            <ac:picMk id="10" creationId="{82625693-BA90-6D25-C5E1-71E837308BF8}"/>
          </ac:picMkLst>
        </pc:picChg>
      </pc:sldChg>
      <pc:sldMasterChg chg="modSp del modSldLayout">
        <pc:chgData name="Beniston, Joshua - FPAC-NRCS, CA" userId="729a7325-1604-4ca0-9ff6-67b6606cf032" providerId="ADAL" clId="{1F24F619-03D4-429C-962B-8C17A1EE965E}" dt="2025-03-13T00:14:06.700" v="34" actId="2696"/>
        <pc:sldMasterMkLst>
          <pc:docMk/>
          <pc:sldMasterMk cId="569656255" sldId="2147483662"/>
        </pc:sldMasterMkLst>
        <pc:sldLayoutChg chg="modSp">
          <pc:chgData name="Beniston, Joshua - FPAC-NRCS, CA" userId="729a7325-1604-4ca0-9ff6-67b6606cf032" providerId="ADAL" clId="{1F24F619-03D4-429C-962B-8C17A1EE965E}" dt="2025-03-13T00:12:20.524" v="0"/>
          <pc:sldLayoutMkLst>
            <pc:docMk/>
            <pc:sldMasterMk cId="569656255" sldId="2147483662"/>
            <pc:sldLayoutMk cId="2854203068" sldId="2147483710"/>
          </pc:sldLayoutMkLst>
        </pc:sldLayoutChg>
        <pc:sldLayoutChg chg="modSp">
          <pc:chgData name="Beniston, Joshua - FPAC-NRCS, CA" userId="729a7325-1604-4ca0-9ff6-67b6606cf032" providerId="ADAL" clId="{1F24F619-03D4-429C-962B-8C17A1EE965E}" dt="2025-03-13T00:12:20.524" v="0"/>
          <pc:sldLayoutMkLst>
            <pc:docMk/>
            <pc:sldMasterMk cId="569656255" sldId="2147483662"/>
            <pc:sldLayoutMk cId="4121960165" sldId="2147483720"/>
          </pc:sldLayoutMkLst>
        </pc:sldLayoutChg>
        <pc:sldLayoutChg chg="modSp">
          <pc:chgData name="Beniston, Joshua - FPAC-NRCS, CA" userId="729a7325-1604-4ca0-9ff6-67b6606cf032" providerId="ADAL" clId="{1F24F619-03D4-429C-962B-8C17A1EE965E}" dt="2025-03-13T00:12:20.524" v="0"/>
          <pc:sldLayoutMkLst>
            <pc:docMk/>
            <pc:sldMasterMk cId="569656255" sldId="2147483662"/>
            <pc:sldLayoutMk cId="3128570824" sldId="2147483722"/>
          </pc:sldLayoutMkLst>
        </pc:sldLayoutChg>
        <pc:sldLayoutChg chg="modSp">
          <pc:chgData name="Beniston, Joshua - FPAC-NRCS, CA" userId="729a7325-1604-4ca0-9ff6-67b6606cf032" providerId="ADAL" clId="{1F24F619-03D4-429C-962B-8C17A1EE965E}" dt="2025-03-13T00:12:20.524" v="0"/>
          <pc:sldLayoutMkLst>
            <pc:docMk/>
            <pc:sldMasterMk cId="569656255" sldId="2147483662"/>
            <pc:sldLayoutMk cId="1998871573" sldId="2147483736"/>
          </pc:sldLayoutMkLst>
        </pc:sldLayoutChg>
      </pc:sldMasterChg>
      <pc:sldMasterChg chg="modSp del modSldLayout">
        <pc:chgData name="Beniston, Joshua - FPAC-NRCS, CA" userId="729a7325-1604-4ca0-9ff6-67b6606cf032" providerId="ADAL" clId="{1F24F619-03D4-429C-962B-8C17A1EE965E}" dt="2025-03-13T00:14:09.811" v="35" actId="2696"/>
        <pc:sldMasterMkLst>
          <pc:docMk/>
          <pc:sldMasterMk cId="328656255" sldId="2147483706"/>
        </pc:sldMasterMkLst>
        <pc:sldLayoutChg chg="modSp">
          <pc:chgData name="Beniston, Joshua - FPAC-NRCS, CA" userId="729a7325-1604-4ca0-9ff6-67b6606cf032" providerId="ADAL" clId="{1F24F619-03D4-429C-962B-8C17A1EE965E}" dt="2025-03-13T00:12:20.524" v="0"/>
          <pc:sldLayoutMkLst>
            <pc:docMk/>
            <pc:sldMasterMk cId="328656255" sldId="2147483706"/>
            <pc:sldLayoutMk cId="1169241945" sldId="2147483707"/>
          </pc:sldLayoutMkLst>
        </pc:sldLayoutChg>
        <pc:sldLayoutChg chg="modSp">
          <pc:chgData name="Beniston, Joshua - FPAC-NRCS, CA" userId="729a7325-1604-4ca0-9ff6-67b6606cf032" providerId="ADAL" clId="{1F24F619-03D4-429C-962B-8C17A1EE965E}" dt="2025-03-13T00:12:20.524" v="0"/>
          <pc:sldLayoutMkLst>
            <pc:docMk/>
            <pc:sldMasterMk cId="328656255" sldId="2147483706"/>
            <pc:sldLayoutMk cId="604841679" sldId="2147483711"/>
          </pc:sldLayoutMkLst>
        </pc:sldLayoutChg>
        <pc:sldLayoutChg chg="modSp">
          <pc:chgData name="Beniston, Joshua - FPAC-NRCS, CA" userId="729a7325-1604-4ca0-9ff6-67b6606cf032" providerId="ADAL" clId="{1F24F619-03D4-429C-962B-8C17A1EE965E}" dt="2025-03-13T00:12:20.524" v="0"/>
          <pc:sldLayoutMkLst>
            <pc:docMk/>
            <pc:sldMasterMk cId="328656255" sldId="2147483706"/>
            <pc:sldLayoutMk cId="3500272763" sldId="2147483712"/>
          </pc:sldLayoutMkLst>
        </pc:sldLayoutChg>
        <pc:sldLayoutChg chg="modSp">
          <pc:chgData name="Beniston, Joshua - FPAC-NRCS, CA" userId="729a7325-1604-4ca0-9ff6-67b6606cf032" providerId="ADAL" clId="{1F24F619-03D4-429C-962B-8C17A1EE965E}" dt="2025-03-13T00:12:20.524" v="0"/>
          <pc:sldLayoutMkLst>
            <pc:docMk/>
            <pc:sldMasterMk cId="328656255" sldId="2147483706"/>
            <pc:sldLayoutMk cId="1767677870" sldId="2147483713"/>
          </pc:sldLayoutMkLst>
        </pc:sldLayoutChg>
        <pc:sldLayoutChg chg="modSp">
          <pc:chgData name="Beniston, Joshua - FPAC-NRCS, CA" userId="729a7325-1604-4ca0-9ff6-67b6606cf032" providerId="ADAL" clId="{1F24F619-03D4-429C-962B-8C17A1EE965E}" dt="2025-03-13T00:12:20.524" v="0"/>
          <pc:sldLayoutMkLst>
            <pc:docMk/>
            <pc:sldMasterMk cId="328656255" sldId="2147483706"/>
            <pc:sldLayoutMk cId="2739053326" sldId="2147483737"/>
          </pc:sldLayoutMkLst>
        </pc:sldLayoutChg>
        <pc:sldLayoutChg chg="modSp">
          <pc:chgData name="Beniston, Joshua - FPAC-NRCS, CA" userId="729a7325-1604-4ca0-9ff6-67b6606cf032" providerId="ADAL" clId="{1F24F619-03D4-429C-962B-8C17A1EE965E}" dt="2025-03-13T00:12:20.524" v="0"/>
          <pc:sldLayoutMkLst>
            <pc:docMk/>
            <pc:sldMasterMk cId="328656255" sldId="2147483706"/>
            <pc:sldLayoutMk cId="2046066733" sldId="2147483738"/>
          </pc:sldLayoutMkLst>
        </pc:sldLayoutChg>
      </pc:sldMasterChg>
      <pc:sldMasterChg chg="modSp del modSldLayout">
        <pc:chgData name="Beniston, Joshua - FPAC-NRCS, CA" userId="729a7325-1604-4ca0-9ff6-67b6606cf032" providerId="ADAL" clId="{1F24F619-03D4-429C-962B-8C17A1EE965E}" dt="2025-03-13T00:14:12.540" v="36" actId="2696"/>
        <pc:sldMasterMkLst>
          <pc:docMk/>
          <pc:sldMasterMk cId="1785158377" sldId="2147483715"/>
        </pc:sldMasterMkLst>
        <pc:sldLayoutChg chg="modSp">
          <pc:chgData name="Beniston, Joshua - FPAC-NRCS, CA" userId="729a7325-1604-4ca0-9ff6-67b6606cf032" providerId="ADAL" clId="{1F24F619-03D4-429C-962B-8C17A1EE965E}" dt="2025-03-13T00:12:20.524" v="0"/>
          <pc:sldLayoutMkLst>
            <pc:docMk/>
            <pc:sldMasterMk cId="1785158377" sldId="2147483715"/>
            <pc:sldLayoutMk cId="4242744865" sldId="2147483716"/>
          </pc:sldLayoutMkLst>
        </pc:sldLayoutChg>
        <pc:sldLayoutChg chg="modSp">
          <pc:chgData name="Beniston, Joshua - FPAC-NRCS, CA" userId="729a7325-1604-4ca0-9ff6-67b6606cf032" providerId="ADAL" clId="{1F24F619-03D4-429C-962B-8C17A1EE965E}" dt="2025-03-13T00:12:20.524" v="0"/>
          <pc:sldLayoutMkLst>
            <pc:docMk/>
            <pc:sldMasterMk cId="1785158377" sldId="2147483715"/>
            <pc:sldLayoutMk cId="3780524971" sldId="2147483717"/>
          </pc:sldLayoutMkLst>
        </pc:sldLayoutChg>
        <pc:sldLayoutChg chg="modSp">
          <pc:chgData name="Beniston, Joshua - FPAC-NRCS, CA" userId="729a7325-1604-4ca0-9ff6-67b6606cf032" providerId="ADAL" clId="{1F24F619-03D4-429C-962B-8C17A1EE965E}" dt="2025-03-13T00:12:20.524" v="0"/>
          <pc:sldLayoutMkLst>
            <pc:docMk/>
            <pc:sldMasterMk cId="1785158377" sldId="2147483715"/>
            <pc:sldLayoutMk cId="3664472976" sldId="2147483718"/>
          </pc:sldLayoutMkLst>
        </pc:sldLayoutChg>
        <pc:sldLayoutChg chg="modSp">
          <pc:chgData name="Beniston, Joshua - FPAC-NRCS, CA" userId="729a7325-1604-4ca0-9ff6-67b6606cf032" providerId="ADAL" clId="{1F24F619-03D4-429C-962B-8C17A1EE965E}" dt="2025-03-13T00:12:20.524" v="0"/>
          <pc:sldLayoutMkLst>
            <pc:docMk/>
            <pc:sldMasterMk cId="1785158377" sldId="2147483715"/>
            <pc:sldLayoutMk cId="2427693844" sldId="2147483721"/>
          </pc:sldLayoutMkLst>
        </pc:sldLayoutChg>
      </pc:sldMasterChg>
      <pc:sldMasterChg chg="addSp">
        <pc:chgData name="Beniston, Joshua - FPAC-NRCS, CA" userId="729a7325-1604-4ca0-9ff6-67b6606cf032" providerId="ADAL" clId="{1F24F619-03D4-429C-962B-8C17A1EE965E}" dt="2025-03-13T00:12:20.524" v="0"/>
        <pc:sldMasterMkLst>
          <pc:docMk/>
          <pc:sldMasterMk cId="771088365" sldId="2147483739"/>
        </pc:sldMasterMkLst>
      </pc:sldMasterChg>
      <pc:sldMasterChg chg="addSp">
        <pc:chgData name="Beniston, Joshua - FPAC-NRCS, CA" userId="729a7325-1604-4ca0-9ff6-67b6606cf032" providerId="ADAL" clId="{1F24F619-03D4-429C-962B-8C17A1EE965E}" dt="2025-03-13T00:12:20.524" v="0"/>
        <pc:sldMasterMkLst>
          <pc:docMk/>
          <pc:sldMasterMk cId="2006609513" sldId="2147483752"/>
        </pc:sldMasterMkLst>
      </pc:sldMasterChg>
    </pc:docChg>
  </pc:docChgLst>
  <pc:docChgLst>
    <pc:chgData name="Marks, Elizabeth - FPAC-NRCS, NY" userId="499f2236-5889-4db9-88fc-408f415fe506" providerId="ADAL" clId="{3C815C81-126B-41D1-8A6C-A54D880157BB}"/>
    <pc:docChg chg="undo custSel addSld delSld modSld delMainMaster">
      <pc:chgData name="Marks, Elizabeth - FPAC-NRCS, NY" userId="499f2236-5889-4db9-88fc-408f415fe506" providerId="ADAL" clId="{3C815C81-126B-41D1-8A6C-A54D880157BB}" dt="2024-04-19T18:39:47.450" v="274" actId="20577"/>
      <pc:docMkLst>
        <pc:docMk/>
      </pc:docMkLst>
      <pc:sldChg chg="modSp mod">
        <pc:chgData name="Marks, Elizabeth - FPAC-NRCS, NY" userId="499f2236-5889-4db9-88fc-408f415fe506" providerId="ADAL" clId="{3C815C81-126B-41D1-8A6C-A54D880157BB}" dt="2024-04-19T18:39:11.875" v="256" actId="20577"/>
        <pc:sldMkLst>
          <pc:docMk/>
          <pc:sldMk cId="748162573" sldId="257"/>
        </pc:sldMkLst>
      </pc:sldChg>
      <pc:sldChg chg="del">
        <pc:chgData name="Marks, Elizabeth - FPAC-NRCS, NY" userId="499f2236-5889-4db9-88fc-408f415fe506" providerId="ADAL" clId="{3C815C81-126B-41D1-8A6C-A54D880157BB}" dt="2024-04-15T17:14:05.119" v="1" actId="47"/>
        <pc:sldMkLst>
          <pc:docMk/>
          <pc:sldMk cId="3179735194" sldId="300"/>
        </pc:sldMkLst>
      </pc:sldChg>
      <pc:sldChg chg="del">
        <pc:chgData name="Marks, Elizabeth - FPAC-NRCS, NY" userId="499f2236-5889-4db9-88fc-408f415fe506" providerId="ADAL" clId="{3C815C81-126B-41D1-8A6C-A54D880157BB}" dt="2024-04-19T18:28:22.925" v="119" actId="47"/>
        <pc:sldMkLst>
          <pc:docMk/>
          <pc:sldMk cId="3783641163" sldId="2633"/>
        </pc:sldMkLst>
      </pc:sldChg>
      <pc:sldChg chg="del">
        <pc:chgData name="Marks, Elizabeth - FPAC-NRCS, NY" userId="499f2236-5889-4db9-88fc-408f415fe506" providerId="ADAL" clId="{3C815C81-126B-41D1-8A6C-A54D880157BB}" dt="2024-04-19T18:28:25.489" v="121" actId="47"/>
        <pc:sldMkLst>
          <pc:docMk/>
          <pc:sldMk cId="1348866769" sldId="2664"/>
        </pc:sldMkLst>
      </pc:sldChg>
      <pc:sldChg chg="del">
        <pc:chgData name="Marks, Elizabeth - FPAC-NRCS, NY" userId="499f2236-5889-4db9-88fc-408f415fe506" providerId="ADAL" clId="{3C815C81-126B-41D1-8A6C-A54D880157BB}" dt="2024-04-19T18:28:24.538" v="120" actId="47"/>
        <pc:sldMkLst>
          <pc:docMk/>
          <pc:sldMk cId="3877147847" sldId="2828"/>
        </pc:sldMkLst>
      </pc:sldChg>
      <pc:sldChg chg="modSp mod">
        <pc:chgData name="Marks, Elizabeth - FPAC-NRCS, NY" userId="499f2236-5889-4db9-88fc-408f415fe506" providerId="ADAL" clId="{3C815C81-126B-41D1-8A6C-A54D880157BB}" dt="2024-04-19T18:27:14.697" v="118" actId="6549"/>
        <pc:sldMkLst>
          <pc:docMk/>
          <pc:sldMk cId="2778945180" sldId="2834"/>
        </pc:sldMkLst>
      </pc:sldChg>
      <pc:sldChg chg="modSp mod">
        <pc:chgData name="Marks, Elizabeth - FPAC-NRCS, NY" userId="499f2236-5889-4db9-88fc-408f415fe506" providerId="ADAL" clId="{3C815C81-126B-41D1-8A6C-A54D880157BB}" dt="2024-04-19T18:36:24.603" v="122" actId="20577"/>
        <pc:sldMkLst>
          <pc:docMk/>
          <pc:sldMk cId="1518219697" sldId="2844"/>
        </pc:sldMkLst>
      </pc:sldChg>
      <pc:sldChg chg="addSp delSp modSp new mod modClrScheme chgLayout">
        <pc:chgData name="Marks, Elizabeth - FPAC-NRCS, NY" userId="499f2236-5889-4db9-88fc-408f415fe506" providerId="ADAL" clId="{3C815C81-126B-41D1-8A6C-A54D880157BB}" dt="2024-04-17T19:02:27.539" v="49"/>
        <pc:sldMkLst>
          <pc:docMk/>
          <pc:sldMk cId="1522107496" sldId="2846"/>
        </pc:sldMkLst>
      </pc:sldChg>
      <pc:sldChg chg="addSp delSp modSp new del mod modClrScheme chgLayout">
        <pc:chgData name="Marks, Elizabeth - FPAC-NRCS, NY" userId="499f2236-5889-4db9-88fc-408f415fe506" providerId="ADAL" clId="{3C815C81-126B-41D1-8A6C-A54D880157BB}" dt="2024-04-17T19:23:27.327" v="117" actId="2696"/>
        <pc:sldMkLst>
          <pc:docMk/>
          <pc:sldMk cId="1079607853" sldId="2847"/>
        </pc:sldMkLst>
      </pc:sldChg>
      <pc:sldChg chg="modSp new mod">
        <pc:chgData name="Marks, Elizabeth - FPAC-NRCS, NY" userId="499f2236-5889-4db9-88fc-408f415fe506" providerId="ADAL" clId="{3C815C81-126B-41D1-8A6C-A54D880157BB}" dt="2024-04-19T18:39:47.450" v="274" actId="20577"/>
        <pc:sldMkLst>
          <pc:docMk/>
          <pc:sldMk cId="2815078865" sldId="2847"/>
        </pc:sldMkLst>
      </pc:sldChg>
      <pc:sldMasterChg chg="del delSldLayout">
        <pc:chgData name="Marks, Elizabeth - FPAC-NRCS, NY" userId="499f2236-5889-4db9-88fc-408f415fe506" providerId="ADAL" clId="{3C815C81-126B-41D1-8A6C-A54D880157BB}" dt="2024-04-19T18:28:25.489" v="121" actId="47"/>
        <pc:sldMasterMkLst>
          <pc:docMk/>
          <pc:sldMasterMk cId="302771990" sldId="2147483723"/>
        </pc:sldMasterMkLst>
        <pc:sldLayoutChg chg="del">
          <pc:chgData name="Marks, Elizabeth - FPAC-NRCS, NY" userId="499f2236-5889-4db9-88fc-408f415fe506" providerId="ADAL" clId="{3C815C81-126B-41D1-8A6C-A54D880157BB}" dt="2024-04-19T18:28:25.489" v="121" actId="47"/>
          <pc:sldLayoutMkLst>
            <pc:docMk/>
            <pc:sldMasterMk cId="302771990" sldId="2147483723"/>
            <pc:sldLayoutMk cId="3708688390" sldId="2147483724"/>
          </pc:sldLayoutMkLst>
        </pc:sldLayoutChg>
        <pc:sldLayoutChg chg="del">
          <pc:chgData name="Marks, Elizabeth - FPAC-NRCS, NY" userId="499f2236-5889-4db9-88fc-408f415fe506" providerId="ADAL" clId="{3C815C81-126B-41D1-8A6C-A54D880157BB}" dt="2024-04-19T18:28:25.489" v="121" actId="47"/>
          <pc:sldLayoutMkLst>
            <pc:docMk/>
            <pc:sldMasterMk cId="302771990" sldId="2147483723"/>
            <pc:sldLayoutMk cId="722743004" sldId="2147483725"/>
          </pc:sldLayoutMkLst>
        </pc:sldLayoutChg>
        <pc:sldLayoutChg chg="del">
          <pc:chgData name="Marks, Elizabeth - FPAC-NRCS, NY" userId="499f2236-5889-4db9-88fc-408f415fe506" providerId="ADAL" clId="{3C815C81-126B-41D1-8A6C-A54D880157BB}" dt="2024-04-19T18:28:25.489" v="121" actId="47"/>
          <pc:sldLayoutMkLst>
            <pc:docMk/>
            <pc:sldMasterMk cId="302771990" sldId="2147483723"/>
            <pc:sldLayoutMk cId="2175306463" sldId="2147483726"/>
          </pc:sldLayoutMkLst>
        </pc:sldLayoutChg>
        <pc:sldLayoutChg chg="del">
          <pc:chgData name="Marks, Elizabeth - FPAC-NRCS, NY" userId="499f2236-5889-4db9-88fc-408f415fe506" providerId="ADAL" clId="{3C815C81-126B-41D1-8A6C-A54D880157BB}" dt="2024-04-19T18:28:25.489" v="121" actId="47"/>
          <pc:sldLayoutMkLst>
            <pc:docMk/>
            <pc:sldMasterMk cId="302771990" sldId="2147483723"/>
            <pc:sldLayoutMk cId="1535411039" sldId="2147483727"/>
          </pc:sldLayoutMkLst>
        </pc:sldLayoutChg>
        <pc:sldLayoutChg chg="del">
          <pc:chgData name="Marks, Elizabeth - FPAC-NRCS, NY" userId="499f2236-5889-4db9-88fc-408f415fe506" providerId="ADAL" clId="{3C815C81-126B-41D1-8A6C-A54D880157BB}" dt="2024-04-19T18:28:25.489" v="121" actId="47"/>
          <pc:sldLayoutMkLst>
            <pc:docMk/>
            <pc:sldMasterMk cId="302771990" sldId="2147483723"/>
            <pc:sldLayoutMk cId="3655550987" sldId="2147483728"/>
          </pc:sldLayoutMkLst>
        </pc:sldLayoutChg>
        <pc:sldLayoutChg chg="del">
          <pc:chgData name="Marks, Elizabeth - FPAC-NRCS, NY" userId="499f2236-5889-4db9-88fc-408f415fe506" providerId="ADAL" clId="{3C815C81-126B-41D1-8A6C-A54D880157BB}" dt="2024-04-19T18:28:25.489" v="121" actId="47"/>
          <pc:sldLayoutMkLst>
            <pc:docMk/>
            <pc:sldMasterMk cId="302771990" sldId="2147483723"/>
            <pc:sldLayoutMk cId="212135577" sldId="2147483729"/>
          </pc:sldLayoutMkLst>
        </pc:sldLayoutChg>
        <pc:sldLayoutChg chg="del">
          <pc:chgData name="Marks, Elizabeth - FPAC-NRCS, NY" userId="499f2236-5889-4db9-88fc-408f415fe506" providerId="ADAL" clId="{3C815C81-126B-41D1-8A6C-A54D880157BB}" dt="2024-04-19T18:28:25.489" v="121" actId="47"/>
          <pc:sldLayoutMkLst>
            <pc:docMk/>
            <pc:sldMasterMk cId="302771990" sldId="2147483723"/>
            <pc:sldLayoutMk cId="1730890636" sldId="2147483730"/>
          </pc:sldLayoutMkLst>
        </pc:sldLayoutChg>
        <pc:sldLayoutChg chg="del">
          <pc:chgData name="Marks, Elizabeth - FPAC-NRCS, NY" userId="499f2236-5889-4db9-88fc-408f415fe506" providerId="ADAL" clId="{3C815C81-126B-41D1-8A6C-A54D880157BB}" dt="2024-04-19T18:28:25.489" v="121" actId="47"/>
          <pc:sldLayoutMkLst>
            <pc:docMk/>
            <pc:sldMasterMk cId="302771990" sldId="2147483723"/>
            <pc:sldLayoutMk cId="3786486049" sldId="2147483731"/>
          </pc:sldLayoutMkLst>
        </pc:sldLayoutChg>
        <pc:sldLayoutChg chg="del">
          <pc:chgData name="Marks, Elizabeth - FPAC-NRCS, NY" userId="499f2236-5889-4db9-88fc-408f415fe506" providerId="ADAL" clId="{3C815C81-126B-41D1-8A6C-A54D880157BB}" dt="2024-04-19T18:28:25.489" v="121" actId="47"/>
          <pc:sldLayoutMkLst>
            <pc:docMk/>
            <pc:sldMasterMk cId="302771990" sldId="2147483723"/>
            <pc:sldLayoutMk cId="310386435" sldId="2147483732"/>
          </pc:sldLayoutMkLst>
        </pc:sldLayoutChg>
        <pc:sldLayoutChg chg="del">
          <pc:chgData name="Marks, Elizabeth - FPAC-NRCS, NY" userId="499f2236-5889-4db9-88fc-408f415fe506" providerId="ADAL" clId="{3C815C81-126B-41D1-8A6C-A54D880157BB}" dt="2024-04-19T18:28:25.489" v="121" actId="47"/>
          <pc:sldLayoutMkLst>
            <pc:docMk/>
            <pc:sldMasterMk cId="302771990" sldId="2147483723"/>
            <pc:sldLayoutMk cId="2027698722" sldId="2147483733"/>
          </pc:sldLayoutMkLst>
        </pc:sldLayoutChg>
        <pc:sldLayoutChg chg="del">
          <pc:chgData name="Marks, Elizabeth - FPAC-NRCS, NY" userId="499f2236-5889-4db9-88fc-408f415fe506" providerId="ADAL" clId="{3C815C81-126B-41D1-8A6C-A54D880157BB}" dt="2024-04-19T18:28:25.489" v="121" actId="47"/>
          <pc:sldLayoutMkLst>
            <pc:docMk/>
            <pc:sldMasterMk cId="302771990" sldId="2147483723"/>
            <pc:sldLayoutMk cId="1852168812" sldId="2147483734"/>
          </pc:sldLayoutMkLst>
        </pc:sldLayoutChg>
        <pc:sldLayoutChg chg="del">
          <pc:chgData name="Marks, Elizabeth - FPAC-NRCS, NY" userId="499f2236-5889-4db9-88fc-408f415fe506" providerId="ADAL" clId="{3C815C81-126B-41D1-8A6C-A54D880157BB}" dt="2024-04-19T18:28:25.489" v="121" actId="47"/>
          <pc:sldLayoutMkLst>
            <pc:docMk/>
            <pc:sldMasterMk cId="302771990" sldId="2147483723"/>
            <pc:sldLayoutMk cId="3848590347" sldId="2147483735"/>
          </pc:sldLayoutMkLst>
        </pc:sldLayoutChg>
      </pc:sldMasterChg>
    </pc:docChg>
  </pc:docChgLst>
  <pc:docChgLst>
    <pc:chgData name="Beniston, Joshua - FPAC-NRCS, CA" userId="729a7325-1604-4ca0-9ff6-67b6606cf032" providerId="ADAL" clId="{92C78CD0-A52F-43C9-A489-01F6AF601D39}"/>
    <pc:docChg chg="undo custSel modSld sldOrd">
      <pc:chgData name="Beniston, Joshua - FPAC-NRCS, CA" userId="729a7325-1604-4ca0-9ff6-67b6606cf032" providerId="ADAL" clId="{92C78CD0-A52F-43C9-A489-01F6AF601D39}" dt="2024-12-27T23:00:27.091" v="31541" actId="20577"/>
      <pc:docMkLst>
        <pc:docMk/>
      </pc:docMkLst>
      <pc:sldChg chg="modNotesTx">
        <pc:chgData name="Beniston, Joshua - FPAC-NRCS, CA" userId="729a7325-1604-4ca0-9ff6-67b6606cf032" providerId="ADAL" clId="{92C78CD0-A52F-43C9-A489-01F6AF601D39}" dt="2024-12-26T17:32:45.150" v="4018" actId="20577"/>
        <pc:sldMkLst>
          <pc:docMk/>
          <pc:sldMk cId="3179735194" sldId="300"/>
        </pc:sldMkLst>
      </pc:sldChg>
      <pc:sldChg chg="modNotesTx">
        <pc:chgData name="Beniston, Joshua - FPAC-NRCS, CA" userId="729a7325-1604-4ca0-9ff6-67b6606cf032" providerId="ADAL" clId="{92C78CD0-A52F-43C9-A489-01F6AF601D39}" dt="2024-12-23T21:04:41.655" v="287" actId="20577"/>
        <pc:sldMkLst>
          <pc:docMk/>
          <pc:sldMk cId="3428712828" sldId="302"/>
        </pc:sldMkLst>
      </pc:sldChg>
      <pc:sldChg chg="modNotesTx">
        <pc:chgData name="Beniston, Joshua - FPAC-NRCS, CA" userId="729a7325-1604-4ca0-9ff6-67b6606cf032" providerId="ADAL" clId="{92C78CD0-A52F-43C9-A489-01F6AF601D39}" dt="2024-12-23T21:34:46.747" v="2172" actId="20577"/>
        <pc:sldMkLst>
          <pc:docMk/>
          <pc:sldMk cId="1518219697" sldId="2844"/>
        </pc:sldMkLst>
      </pc:sldChg>
      <pc:sldChg chg="modNotesTx">
        <pc:chgData name="Beniston, Joshua - FPAC-NRCS, CA" userId="729a7325-1604-4ca0-9ff6-67b6606cf032" providerId="ADAL" clId="{92C78CD0-A52F-43C9-A489-01F6AF601D39}" dt="2024-12-26T18:16:51.052" v="5048" actId="20577"/>
        <pc:sldMkLst>
          <pc:docMk/>
          <pc:sldMk cId="1289070514" sldId="2860"/>
        </pc:sldMkLst>
      </pc:sldChg>
      <pc:sldChg chg="modNotesTx">
        <pc:chgData name="Beniston, Joshua - FPAC-NRCS, CA" userId="729a7325-1604-4ca0-9ff6-67b6606cf032" providerId="ADAL" clId="{92C78CD0-A52F-43C9-A489-01F6AF601D39}" dt="2024-12-27T22:37:02.726" v="28467" actId="20577"/>
        <pc:sldMkLst>
          <pc:docMk/>
          <pc:sldMk cId="908403233" sldId="2868"/>
        </pc:sldMkLst>
      </pc:sldChg>
      <pc:sldChg chg="modSp mod modNotesTx">
        <pc:chgData name="Beniston, Joshua - FPAC-NRCS, CA" userId="729a7325-1604-4ca0-9ff6-67b6606cf032" providerId="ADAL" clId="{92C78CD0-A52F-43C9-A489-01F6AF601D39}" dt="2024-12-26T18:50:07.238" v="7857" actId="20577"/>
        <pc:sldMkLst>
          <pc:docMk/>
          <pc:sldMk cId="2368319096" sldId="2890"/>
        </pc:sldMkLst>
        <pc:spChg chg="mod">
          <ac:chgData name="Beniston, Joshua - FPAC-NRCS, CA" userId="729a7325-1604-4ca0-9ff6-67b6606cf032" providerId="ADAL" clId="{92C78CD0-A52F-43C9-A489-01F6AF601D39}" dt="2024-12-26T18:29:57.782" v="5115" actId="313"/>
          <ac:spMkLst>
            <pc:docMk/>
            <pc:sldMk cId="2368319096" sldId="2890"/>
            <ac:spMk id="3" creationId="{770668C0-1913-0347-0565-C8AE1174FE74}"/>
          </ac:spMkLst>
        </pc:spChg>
        <pc:picChg chg="mod modCrop">
          <ac:chgData name="Beniston, Joshua - FPAC-NRCS, CA" userId="729a7325-1604-4ca0-9ff6-67b6606cf032" providerId="ADAL" clId="{92C78CD0-A52F-43C9-A489-01F6AF601D39}" dt="2024-12-26T18:49:06.271" v="7600" actId="14100"/>
          <ac:picMkLst>
            <pc:docMk/>
            <pc:sldMk cId="2368319096" sldId="2890"/>
            <ac:picMk id="5" creationId="{BF6C1D45-83BB-3456-B03D-FA8B6DCDEE89}"/>
          </ac:picMkLst>
        </pc:picChg>
      </pc:sldChg>
      <pc:sldChg chg="modNotesTx">
        <pc:chgData name="Beniston, Joshua - FPAC-NRCS, CA" userId="729a7325-1604-4ca0-9ff6-67b6606cf032" providerId="ADAL" clId="{92C78CD0-A52F-43C9-A489-01F6AF601D39}" dt="2024-12-27T22:58:56.552" v="31312" actId="20577"/>
        <pc:sldMkLst>
          <pc:docMk/>
          <pc:sldMk cId="3226321071" sldId="2891"/>
        </pc:sldMkLst>
      </pc:sldChg>
      <pc:sldChg chg="modNotesTx">
        <pc:chgData name="Beniston, Joshua - FPAC-NRCS, CA" userId="729a7325-1604-4ca0-9ff6-67b6606cf032" providerId="ADAL" clId="{92C78CD0-A52F-43C9-A489-01F6AF601D39}" dt="2024-12-27T22:59:00.516" v="31314" actId="20577"/>
        <pc:sldMkLst>
          <pc:docMk/>
          <pc:sldMk cId="3436250604" sldId="2892"/>
        </pc:sldMkLst>
      </pc:sldChg>
      <pc:sldChg chg="modSp mod modNotesTx">
        <pc:chgData name="Beniston, Joshua - FPAC-NRCS, CA" userId="729a7325-1604-4ca0-9ff6-67b6606cf032" providerId="ADAL" clId="{92C78CD0-A52F-43C9-A489-01F6AF601D39}" dt="2024-12-26T19:21:11.263" v="10877" actId="20577"/>
        <pc:sldMkLst>
          <pc:docMk/>
          <pc:sldMk cId="4286189836" sldId="2893"/>
        </pc:sldMkLst>
        <pc:spChg chg="mod">
          <ac:chgData name="Beniston, Joshua - FPAC-NRCS, CA" userId="729a7325-1604-4ca0-9ff6-67b6606cf032" providerId="ADAL" clId="{92C78CD0-A52F-43C9-A489-01F6AF601D39}" dt="2024-12-26T18:52:11.629" v="8154" actId="20577"/>
          <ac:spMkLst>
            <pc:docMk/>
            <pc:sldMk cId="4286189836" sldId="2893"/>
            <ac:spMk id="2" creationId="{DF5FCE44-AD0A-6A8B-06ED-9029B2E51EBE}"/>
          </ac:spMkLst>
        </pc:spChg>
        <pc:spChg chg="mod">
          <ac:chgData name="Beniston, Joshua - FPAC-NRCS, CA" userId="729a7325-1604-4ca0-9ff6-67b6606cf032" providerId="ADAL" clId="{92C78CD0-A52F-43C9-A489-01F6AF601D39}" dt="2024-12-26T19:05:36.017" v="8888" actId="255"/>
          <ac:spMkLst>
            <pc:docMk/>
            <pc:sldMk cId="4286189836" sldId="2893"/>
            <ac:spMk id="3" creationId="{8FBFFF65-3E0E-4079-FF28-D542C7FAF3D9}"/>
          </ac:spMkLst>
        </pc:spChg>
        <pc:picChg chg="mod">
          <ac:chgData name="Beniston, Joshua - FPAC-NRCS, CA" userId="729a7325-1604-4ca0-9ff6-67b6606cf032" providerId="ADAL" clId="{92C78CD0-A52F-43C9-A489-01F6AF601D39}" dt="2024-12-26T18:52:30.258" v="8155" actId="14100"/>
          <ac:picMkLst>
            <pc:docMk/>
            <pc:sldMk cId="4286189836" sldId="2893"/>
            <ac:picMk id="5" creationId="{96F14C7B-FA8C-913C-CE36-60729D304AA6}"/>
          </ac:picMkLst>
        </pc:picChg>
      </pc:sldChg>
      <pc:sldChg chg="modSp mod modNotesTx">
        <pc:chgData name="Beniston, Joshua - FPAC-NRCS, CA" userId="729a7325-1604-4ca0-9ff6-67b6606cf032" providerId="ADAL" clId="{92C78CD0-A52F-43C9-A489-01F6AF601D39}" dt="2024-12-27T22:59:23.773" v="31353" actId="20577"/>
        <pc:sldMkLst>
          <pc:docMk/>
          <pc:sldMk cId="2533423463" sldId="2894"/>
        </pc:sldMkLst>
        <pc:spChg chg="mod">
          <ac:chgData name="Beniston, Joshua - FPAC-NRCS, CA" userId="729a7325-1604-4ca0-9ff6-67b6606cf032" providerId="ADAL" clId="{92C78CD0-A52F-43C9-A489-01F6AF601D39}" dt="2024-12-27T22:55:59.628" v="31126" actId="113"/>
          <ac:spMkLst>
            <pc:docMk/>
            <pc:sldMk cId="2533423463" sldId="2894"/>
            <ac:spMk id="3" creationId="{47630058-3855-CF0B-173B-6D882F44D8CE}"/>
          </ac:spMkLst>
        </pc:spChg>
      </pc:sldChg>
      <pc:sldChg chg="modSp mod modNotesTx">
        <pc:chgData name="Beniston, Joshua - FPAC-NRCS, CA" userId="729a7325-1604-4ca0-9ff6-67b6606cf032" providerId="ADAL" clId="{92C78CD0-A52F-43C9-A489-01F6AF601D39}" dt="2024-12-27T22:59:06.037" v="31316" actId="20577"/>
        <pc:sldMkLst>
          <pc:docMk/>
          <pc:sldMk cId="1679109760" sldId="2895"/>
        </pc:sldMkLst>
        <pc:spChg chg="mod">
          <ac:chgData name="Beniston, Joshua - FPAC-NRCS, CA" userId="729a7325-1604-4ca0-9ff6-67b6606cf032" providerId="ADAL" clId="{92C78CD0-A52F-43C9-A489-01F6AF601D39}" dt="2024-12-27T22:45:43.821" v="30451" actId="20577"/>
          <ac:spMkLst>
            <pc:docMk/>
            <pc:sldMk cId="1679109760" sldId="2895"/>
            <ac:spMk id="3" creationId="{47630058-3855-CF0B-173B-6D882F44D8CE}"/>
          </ac:spMkLst>
        </pc:spChg>
      </pc:sldChg>
      <pc:sldChg chg="modNotesTx">
        <pc:chgData name="Beniston, Joshua - FPAC-NRCS, CA" userId="729a7325-1604-4ca0-9ff6-67b6606cf032" providerId="ADAL" clId="{92C78CD0-A52F-43C9-A489-01F6AF601D39}" dt="2024-12-27T22:59:46.912" v="31410" actId="20577"/>
        <pc:sldMkLst>
          <pc:docMk/>
          <pc:sldMk cId="3436421184" sldId="2896"/>
        </pc:sldMkLst>
      </pc:sldChg>
      <pc:sldChg chg="modNotesTx">
        <pc:chgData name="Beniston, Joshua - FPAC-NRCS, CA" userId="729a7325-1604-4ca0-9ff6-67b6606cf032" providerId="ADAL" clId="{92C78CD0-A52F-43C9-A489-01F6AF601D39}" dt="2024-12-27T23:00:27.091" v="31541" actId="20577"/>
        <pc:sldMkLst>
          <pc:docMk/>
          <pc:sldMk cId="2837287134" sldId="2897"/>
        </pc:sldMkLst>
      </pc:sldChg>
      <pc:sldChg chg="modNotesTx">
        <pc:chgData name="Beniston, Joshua - FPAC-NRCS, CA" userId="729a7325-1604-4ca0-9ff6-67b6606cf032" providerId="ADAL" clId="{92C78CD0-A52F-43C9-A489-01F6AF601D39}" dt="2024-12-27T22:59:28.545" v="31355" actId="20577"/>
        <pc:sldMkLst>
          <pc:docMk/>
          <pc:sldMk cId="3207025890" sldId="2898"/>
        </pc:sldMkLst>
      </pc:sldChg>
      <pc:sldChg chg="modNotesTx">
        <pc:chgData name="Beniston, Joshua - FPAC-NRCS, CA" userId="729a7325-1604-4ca0-9ff6-67b6606cf032" providerId="ADAL" clId="{92C78CD0-A52F-43C9-A489-01F6AF601D39}" dt="2024-12-27T22:59:09.643" v="31318" actId="20577"/>
        <pc:sldMkLst>
          <pc:docMk/>
          <pc:sldMk cId="1278610395" sldId="2899"/>
        </pc:sldMkLst>
      </pc:sldChg>
      <pc:sldChg chg="modSp mod modNotesTx">
        <pc:chgData name="Beniston, Joshua - FPAC-NRCS, CA" userId="729a7325-1604-4ca0-9ff6-67b6606cf032" providerId="ADAL" clId="{92C78CD0-A52F-43C9-A489-01F6AF601D39}" dt="2024-12-26T19:23:31.214" v="11447" actId="20577"/>
        <pc:sldMkLst>
          <pc:docMk/>
          <pc:sldMk cId="2667053228" sldId="2900"/>
        </pc:sldMkLst>
        <pc:spChg chg="mod">
          <ac:chgData name="Beniston, Joshua - FPAC-NRCS, CA" userId="729a7325-1604-4ca0-9ff6-67b6606cf032" providerId="ADAL" clId="{92C78CD0-A52F-43C9-A489-01F6AF601D39}" dt="2024-12-26T19:22:11.641" v="11087" actId="20577"/>
          <ac:spMkLst>
            <pc:docMk/>
            <pc:sldMk cId="2667053228" sldId="2900"/>
            <ac:spMk id="3" creationId="{9D6207B4-DC9B-79B6-31C1-859F94D336C7}"/>
          </ac:spMkLst>
        </pc:spChg>
      </pc:sldChg>
      <pc:sldChg chg="modNotesTx">
        <pc:chgData name="Beniston, Joshua - FPAC-NRCS, CA" userId="729a7325-1604-4ca0-9ff6-67b6606cf032" providerId="ADAL" clId="{92C78CD0-A52F-43C9-A489-01F6AF601D39}" dt="2024-12-26T23:21:16.887" v="12135" actId="20577"/>
        <pc:sldMkLst>
          <pc:docMk/>
          <pc:sldMk cId="3695989785" sldId="2901"/>
        </pc:sldMkLst>
      </pc:sldChg>
      <pc:sldChg chg="modNotesTx">
        <pc:chgData name="Beniston, Joshua - FPAC-NRCS, CA" userId="729a7325-1604-4ca0-9ff6-67b6606cf032" providerId="ADAL" clId="{92C78CD0-A52F-43C9-A489-01F6AF601D39}" dt="2024-12-26T23:38:47.683" v="13970" actId="20577"/>
        <pc:sldMkLst>
          <pc:docMk/>
          <pc:sldMk cId="4143319279" sldId="2902"/>
        </pc:sldMkLst>
      </pc:sldChg>
      <pc:sldChg chg="addSp modSp mod modNotesTx">
        <pc:chgData name="Beniston, Joshua - FPAC-NRCS, CA" userId="729a7325-1604-4ca0-9ff6-67b6606cf032" providerId="ADAL" clId="{92C78CD0-A52F-43C9-A489-01F6AF601D39}" dt="2024-12-27T00:03:25.027" v="15878" actId="20577"/>
        <pc:sldMkLst>
          <pc:docMk/>
          <pc:sldMk cId="3857077274" sldId="2903"/>
        </pc:sldMkLst>
        <pc:picChg chg="mod modCrop">
          <ac:chgData name="Beniston, Joshua - FPAC-NRCS, CA" userId="729a7325-1604-4ca0-9ff6-67b6606cf032" providerId="ADAL" clId="{92C78CD0-A52F-43C9-A489-01F6AF601D39}" dt="2024-12-26T23:54:46.528" v="14596" actId="1076"/>
          <ac:picMkLst>
            <pc:docMk/>
            <pc:sldMk cId="3857077274" sldId="2903"/>
            <ac:picMk id="4" creationId="{2D0CD14D-2A36-23FB-E95C-D20B45ECE119}"/>
          </ac:picMkLst>
        </pc:picChg>
        <pc:picChg chg="add mod">
          <ac:chgData name="Beniston, Joshua - FPAC-NRCS, CA" userId="729a7325-1604-4ca0-9ff6-67b6606cf032" providerId="ADAL" clId="{92C78CD0-A52F-43C9-A489-01F6AF601D39}" dt="2024-12-26T23:54:49.226" v="14597" actId="1076"/>
          <ac:picMkLst>
            <pc:docMk/>
            <pc:sldMk cId="3857077274" sldId="2903"/>
            <ac:picMk id="1026" creationId="{1CC9B38E-1C19-27B0-73F3-11494B6CC948}"/>
          </ac:picMkLst>
        </pc:picChg>
      </pc:sldChg>
      <pc:sldChg chg="modSp mod modNotesTx">
        <pc:chgData name="Beniston, Joshua - FPAC-NRCS, CA" userId="729a7325-1604-4ca0-9ff6-67b6606cf032" providerId="ADAL" clId="{92C78CD0-A52F-43C9-A489-01F6AF601D39}" dt="2024-12-27T00:06:34.913" v="16632" actId="20577"/>
        <pc:sldMkLst>
          <pc:docMk/>
          <pc:sldMk cId="503572511" sldId="2904"/>
        </pc:sldMkLst>
        <pc:picChg chg="mod">
          <ac:chgData name="Beniston, Joshua - FPAC-NRCS, CA" userId="729a7325-1604-4ca0-9ff6-67b6606cf032" providerId="ADAL" clId="{92C78CD0-A52F-43C9-A489-01F6AF601D39}" dt="2024-12-27T00:01:11.918" v="15472" actId="1076"/>
          <ac:picMkLst>
            <pc:docMk/>
            <pc:sldMk cId="503572511" sldId="2904"/>
            <ac:picMk id="4" creationId="{1B1EE187-9F95-49CE-EEA3-61DE2BE95E3D}"/>
          </ac:picMkLst>
        </pc:picChg>
      </pc:sldChg>
      <pc:sldChg chg="modNotesTx">
        <pc:chgData name="Beniston, Joshua - FPAC-NRCS, CA" userId="729a7325-1604-4ca0-9ff6-67b6606cf032" providerId="ADAL" clId="{92C78CD0-A52F-43C9-A489-01F6AF601D39}" dt="2024-12-27T00:17:17.170" v="18407" actId="20577"/>
        <pc:sldMkLst>
          <pc:docMk/>
          <pc:sldMk cId="4176402484" sldId="2905"/>
        </pc:sldMkLst>
      </pc:sldChg>
      <pc:sldChg chg="modNotesTx">
        <pc:chgData name="Beniston, Joshua - FPAC-NRCS, CA" userId="729a7325-1604-4ca0-9ff6-67b6606cf032" providerId="ADAL" clId="{92C78CD0-A52F-43C9-A489-01F6AF601D39}" dt="2024-12-27T15:45:11.697" v="20750" actId="20577"/>
        <pc:sldMkLst>
          <pc:docMk/>
          <pc:sldMk cId="490086700" sldId="2906"/>
        </pc:sldMkLst>
      </pc:sldChg>
      <pc:sldChg chg="modNotesTx">
        <pc:chgData name="Beniston, Joshua - FPAC-NRCS, CA" userId="729a7325-1604-4ca0-9ff6-67b6606cf032" providerId="ADAL" clId="{92C78CD0-A52F-43C9-A489-01F6AF601D39}" dt="2024-12-27T00:26:09.811" v="20747" actId="20577"/>
        <pc:sldMkLst>
          <pc:docMk/>
          <pc:sldMk cId="1245978429" sldId="2907"/>
        </pc:sldMkLst>
      </pc:sldChg>
      <pc:sldChg chg="modNotesTx">
        <pc:chgData name="Beniston, Joshua - FPAC-NRCS, CA" userId="729a7325-1604-4ca0-9ff6-67b6606cf032" providerId="ADAL" clId="{92C78CD0-A52F-43C9-A489-01F6AF601D39}" dt="2024-12-27T16:42:27.692" v="26046" actId="20577"/>
        <pc:sldMkLst>
          <pc:docMk/>
          <pc:sldMk cId="830221686" sldId="2909"/>
        </pc:sldMkLst>
      </pc:sldChg>
      <pc:sldChg chg="modNotesTx">
        <pc:chgData name="Beniston, Joshua - FPAC-NRCS, CA" userId="729a7325-1604-4ca0-9ff6-67b6606cf032" providerId="ADAL" clId="{92C78CD0-A52F-43C9-A489-01F6AF601D39}" dt="2024-12-27T17:08:11.365" v="26870" actId="20577"/>
        <pc:sldMkLst>
          <pc:docMk/>
          <pc:sldMk cId="1974508392" sldId="2910"/>
        </pc:sldMkLst>
      </pc:sldChg>
      <pc:sldChg chg="ord modNotesTx">
        <pc:chgData name="Beniston, Joshua - FPAC-NRCS, CA" userId="729a7325-1604-4ca0-9ff6-67b6606cf032" providerId="ADAL" clId="{92C78CD0-A52F-43C9-A489-01F6AF601D39}" dt="2024-12-27T17:15:08.248" v="27035"/>
        <pc:sldMkLst>
          <pc:docMk/>
          <pc:sldMk cId="893458099" sldId="2911"/>
        </pc:sldMkLst>
      </pc:sldChg>
      <pc:sldChg chg="modNotesTx">
        <pc:chgData name="Beniston, Joshua - FPAC-NRCS, CA" userId="729a7325-1604-4ca0-9ff6-67b6606cf032" providerId="ADAL" clId="{92C78CD0-A52F-43C9-A489-01F6AF601D39}" dt="2024-12-27T17:23:18.881" v="27739" actId="20577"/>
        <pc:sldMkLst>
          <pc:docMk/>
          <pc:sldMk cId="4100127884" sldId="2912"/>
        </pc:sldMkLst>
      </pc:sldChg>
      <pc:sldChg chg="modSp mod modNotesTx">
        <pc:chgData name="Beniston, Joshua - FPAC-NRCS, CA" userId="729a7325-1604-4ca0-9ff6-67b6606cf032" providerId="ADAL" clId="{92C78CD0-A52F-43C9-A489-01F6AF601D39}" dt="2024-12-27T17:24:49.259" v="28012" actId="20577"/>
        <pc:sldMkLst>
          <pc:docMk/>
          <pc:sldMk cId="2218490007" sldId="2913"/>
        </pc:sldMkLst>
        <pc:spChg chg="mod">
          <ac:chgData name="Beniston, Joshua - FPAC-NRCS, CA" userId="729a7325-1604-4ca0-9ff6-67b6606cf032" providerId="ADAL" clId="{92C78CD0-A52F-43C9-A489-01F6AF601D39}" dt="2024-12-27T17:23:53.985" v="27747" actId="255"/>
          <ac:spMkLst>
            <pc:docMk/>
            <pc:sldMk cId="2218490007" sldId="2913"/>
            <ac:spMk id="2" creationId="{FAE4F323-F9A3-A3AB-F1E1-4A3095A47865}"/>
          </ac:spMkLst>
        </pc:spChg>
      </pc:sldChg>
      <pc:sldChg chg="modAnim modNotesTx">
        <pc:chgData name="Beniston, Joshua - FPAC-NRCS, CA" userId="729a7325-1604-4ca0-9ff6-67b6606cf032" providerId="ADAL" clId="{92C78CD0-A52F-43C9-A489-01F6AF601D39}" dt="2024-12-27T22:35:42.370" v="28238" actId="20577"/>
        <pc:sldMkLst>
          <pc:docMk/>
          <pc:sldMk cId="3194306635" sldId="2914"/>
        </pc:sldMkLst>
      </pc:sldChg>
      <pc:sldChg chg="modNotesTx">
        <pc:chgData name="Beniston, Joshua - FPAC-NRCS, CA" userId="729a7325-1604-4ca0-9ff6-67b6606cf032" providerId="ADAL" clId="{92C78CD0-A52F-43C9-A489-01F6AF601D39}" dt="2024-12-27T15:54:37.952" v="22392" actId="20577"/>
        <pc:sldMkLst>
          <pc:docMk/>
          <pc:sldMk cId="2140610807" sldId="2915"/>
        </pc:sldMkLst>
      </pc:sldChg>
      <pc:sldChg chg="modNotesTx">
        <pc:chgData name="Beniston, Joshua - FPAC-NRCS, CA" userId="729a7325-1604-4ca0-9ff6-67b6606cf032" providerId="ADAL" clId="{92C78CD0-A52F-43C9-A489-01F6AF601D39}" dt="2024-12-27T15:57:44.956" v="23276" actId="20577"/>
        <pc:sldMkLst>
          <pc:docMk/>
          <pc:sldMk cId="3331602820" sldId="2916"/>
        </pc:sldMkLst>
      </pc:sldChg>
      <pc:sldChg chg="modNotesTx">
        <pc:chgData name="Beniston, Joshua - FPAC-NRCS, CA" userId="729a7325-1604-4ca0-9ff6-67b6606cf032" providerId="ADAL" clId="{92C78CD0-A52F-43C9-A489-01F6AF601D39}" dt="2024-12-27T16:00:48.726" v="23571" actId="20577"/>
        <pc:sldMkLst>
          <pc:docMk/>
          <pc:sldMk cId="1593599650" sldId="2917"/>
        </pc:sldMkLst>
      </pc:sldChg>
      <pc:sldChg chg="modNotesTx">
        <pc:chgData name="Beniston, Joshua - FPAC-NRCS, CA" userId="729a7325-1604-4ca0-9ff6-67b6606cf032" providerId="ADAL" clId="{92C78CD0-A52F-43C9-A489-01F6AF601D39}" dt="2024-12-27T16:20:21.733" v="24116" actId="20577"/>
        <pc:sldMkLst>
          <pc:docMk/>
          <pc:sldMk cId="574576600" sldId="2918"/>
        </pc:sldMkLst>
      </pc:sldChg>
      <pc:sldChg chg="modNotesTx">
        <pc:chgData name="Beniston, Joshua - FPAC-NRCS, CA" userId="729a7325-1604-4ca0-9ff6-67b6606cf032" providerId="ADAL" clId="{92C78CD0-A52F-43C9-A489-01F6AF601D39}" dt="2024-12-27T16:29:34.001" v="24972" actId="114"/>
        <pc:sldMkLst>
          <pc:docMk/>
          <pc:sldMk cId="11566302" sldId="2919"/>
        </pc:sldMkLst>
      </pc:sldChg>
      <pc:sldChg chg="modNotesTx">
        <pc:chgData name="Beniston, Joshua - FPAC-NRCS, CA" userId="729a7325-1604-4ca0-9ff6-67b6606cf032" providerId="ADAL" clId="{92C78CD0-A52F-43C9-A489-01F6AF601D39}" dt="2024-12-27T16:39:37.980" v="25783" actId="20577"/>
        <pc:sldMkLst>
          <pc:docMk/>
          <pc:sldMk cId="3937249182" sldId="2920"/>
        </pc:sldMkLst>
      </pc:sldChg>
      <pc:sldChg chg="modNotesTx">
        <pc:chgData name="Beniston, Joshua - FPAC-NRCS, CA" userId="729a7325-1604-4ca0-9ff6-67b6606cf032" providerId="ADAL" clId="{92C78CD0-A52F-43C9-A489-01F6AF601D39}" dt="2024-12-26T23:39:37.822" v="14010" actId="20577"/>
        <pc:sldMkLst>
          <pc:docMk/>
          <pc:sldMk cId="2852204768" sldId="2921"/>
        </pc:sldMkLst>
      </pc:sldChg>
    </pc:docChg>
  </pc:docChgLst>
  <pc:docChgLst>
    <pc:chgData name="Marks, Elizabeth - FPAC-NRCS, NY" userId="499f2236-5889-4db9-88fc-408f415fe506" providerId="ADAL" clId="{1DAECDBB-7CAC-46E4-8CBF-DC67CEBE1FF5}"/>
    <pc:docChg chg="undo custSel addSld delSld modSld sldOrd">
      <pc:chgData name="Marks, Elizabeth - FPAC-NRCS, NY" userId="499f2236-5889-4db9-88fc-408f415fe506" providerId="ADAL" clId="{1DAECDBB-7CAC-46E4-8CBF-DC67CEBE1FF5}" dt="2024-02-28T18:20:49.530" v="391" actId="20577"/>
      <pc:docMkLst>
        <pc:docMk/>
      </pc:docMkLst>
      <pc:sldChg chg="addSp modSp mod">
        <pc:chgData name="Marks, Elizabeth - FPAC-NRCS, NY" userId="499f2236-5889-4db9-88fc-408f415fe506" providerId="ADAL" clId="{1DAECDBB-7CAC-46E4-8CBF-DC67CEBE1FF5}" dt="2024-02-28T14:53:01.360" v="314" actId="21"/>
        <pc:sldMkLst>
          <pc:docMk/>
          <pc:sldMk cId="748162573" sldId="257"/>
        </pc:sldMkLst>
      </pc:sldChg>
      <pc:sldChg chg="del">
        <pc:chgData name="Marks, Elizabeth - FPAC-NRCS, NY" userId="499f2236-5889-4db9-88fc-408f415fe506" providerId="ADAL" clId="{1DAECDBB-7CAC-46E4-8CBF-DC67CEBE1FF5}" dt="2024-02-16T14:31:12.664" v="51" actId="47"/>
        <pc:sldMkLst>
          <pc:docMk/>
          <pc:sldMk cId="1435825163" sldId="262"/>
        </pc:sldMkLst>
      </pc:sldChg>
      <pc:sldChg chg="addSp delSp modSp mod">
        <pc:chgData name="Marks, Elizabeth - FPAC-NRCS, NY" userId="499f2236-5889-4db9-88fc-408f415fe506" providerId="ADAL" clId="{1DAECDBB-7CAC-46E4-8CBF-DC67CEBE1FF5}" dt="2024-02-22T19:57:22.558" v="180" actId="14100"/>
        <pc:sldMkLst>
          <pc:docMk/>
          <pc:sldMk cId="1485704826" sldId="299"/>
        </pc:sldMkLst>
      </pc:sldChg>
      <pc:sldChg chg="addSp delSp modSp mod">
        <pc:chgData name="Marks, Elizabeth - FPAC-NRCS, NY" userId="499f2236-5889-4db9-88fc-408f415fe506" providerId="ADAL" clId="{1DAECDBB-7CAC-46E4-8CBF-DC67CEBE1FF5}" dt="2024-02-22T20:05:07.627" v="199" actId="18131"/>
        <pc:sldMkLst>
          <pc:docMk/>
          <pc:sldMk cId="3179735194" sldId="300"/>
        </pc:sldMkLst>
      </pc:sldChg>
      <pc:sldChg chg="addSp delSp modSp mod">
        <pc:chgData name="Marks, Elizabeth - FPAC-NRCS, NY" userId="499f2236-5889-4db9-88fc-408f415fe506" providerId="ADAL" clId="{1DAECDBB-7CAC-46E4-8CBF-DC67CEBE1FF5}" dt="2024-02-16T14:32:02.385" v="101" actId="478"/>
        <pc:sldMkLst>
          <pc:docMk/>
          <pc:sldMk cId="4189477834" sldId="301"/>
        </pc:sldMkLst>
      </pc:sldChg>
      <pc:sldChg chg="addSp delSp modSp mod">
        <pc:chgData name="Marks, Elizabeth - FPAC-NRCS, NY" userId="499f2236-5889-4db9-88fc-408f415fe506" providerId="ADAL" clId="{1DAECDBB-7CAC-46E4-8CBF-DC67CEBE1FF5}" dt="2024-02-22T19:53:17.579" v="173" actId="14100"/>
        <pc:sldMkLst>
          <pc:docMk/>
          <pc:sldMk cId="3428712828" sldId="302"/>
        </pc:sldMkLst>
      </pc:sldChg>
      <pc:sldChg chg="del ord">
        <pc:chgData name="Marks, Elizabeth - FPAC-NRCS, NY" userId="499f2236-5889-4db9-88fc-408f415fe506" providerId="ADAL" clId="{1DAECDBB-7CAC-46E4-8CBF-DC67CEBE1FF5}" dt="2024-02-28T14:54:42.871" v="330"/>
        <pc:sldMkLst>
          <pc:docMk/>
          <pc:sldMk cId="2960045547" sldId="872"/>
        </pc:sldMkLst>
      </pc:sldChg>
      <pc:sldChg chg="del ord">
        <pc:chgData name="Marks, Elizabeth - FPAC-NRCS, NY" userId="499f2236-5889-4db9-88fc-408f415fe506" providerId="ADAL" clId="{1DAECDBB-7CAC-46E4-8CBF-DC67CEBE1FF5}" dt="2024-02-22T19:53:42.557" v="175"/>
        <pc:sldMkLst>
          <pc:docMk/>
          <pc:sldMk cId="3783641163" sldId="2633"/>
        </pc:sldMkLst>
      </pc:sldChg>
      <pc:sldChg chg="addSp del delDesignElem">
        <pc:chgData name="Marks, Elizabeth - FPAC-NRCS, NY" userId="499f2236-5889-4db9-88fc-408f415fe506" providerId="ADAL" clId="{1DAECDBB-7CAC-46E4-8CBF-DC67CEBE1FF5}" dt="2024-02-16T18:15:23.639" v="147"/>
        <pc:sldMkLst>
          <pc:docMk/>
          <pc:sldMk cId="3877147847" sldId="2828"/>
        </pc:sldMkLst>
      </pc:sldChg>
      <pc:sldChg chg="addSp delSp modSp new mod">
        <pc:chgData name="Marks, Elizabeth - FPAC-NRCS, NY" userId="499f2236-5889-4db9-88fc-408f415fe506" providerId="ADAL" clId="{1DAECDBB-7CAC-46E4-8CBF-DC67CEBE1FF5}" dt="2024-02-22T19:59:34.125" v="188" actId="14100"/>
        <pc:sldMkLst>
          <pc:docMk/>
          <pc:sldMk cId="1487997272" sldId="2829"/>
        </pc:sldMkLst>
      </pc:sldChg>
      <pc:sldChg chg="new">
        <pc:chgData name="Marks, Elizabeth - FPAC-NRCS, NY" userId="499f2236-5889-4db9-88fc-408f415fe506" providerId="ADAL" clId="{1DAECDBB-7CAC-46E4-8CBF-DC67CEBE1FF5}" dt="2024-02-22T19:57:42.100" v="182" actId="680"/>
        <pc:sldMkLst>
          <pc:docMk/>
          <pc:sldMk cId="2164512040" sldId="2830"/>
        </pc:sldMkLst>
      </pc:sldChg>
      <pc:sldChg chg="addSp delSp modSp new mod">
        <pc:chgData name="Marks, Elizabeth - FPAC-NRCS, NY" userId="499f2236-5889-4db9-88fc-408f415fe506" providerId="ADAL" clId="{1DAECDBB-7CAC-46E4-8CBF-DC67CEBE1FF5}" dt="2024-02-22T20:00:32.228" v="198" actId="14100"/>
        <pc:sldMkLst>
          <pc:docMk/>
          <pc:sldMk cId="202791106" sldId="2831"/>
        </pc:sldMkLst>
      </pc:sldChg>
      <pc:sldChg chg="addSp delSp modSp new mod">
        <pc:chgData name="Marks, Elizabeth - FPAC-NRCS, NY" userId="499f2236-5889-4db9-88fc-408f415fe506" providerId="ADAL" clId="{1DAECDBB-7CAC-46E4-8CBF-DC67CEBE1FF5}" dt="2024-02-23T17:43:46.591" v="213" actId="1076"/>
        <pc:sldMkLst>
          <pc:docMk/>
          <pc:sldMk cId="1707434113" sldId="2832"/>
        </pc:sldMkLst>
      </pc:sldChg>
      <pc:sldChg chg="new">
        <pc:chgData name="Marks, Elizabeth - FPAC-NRCS, NY" userId="499f2236-5889-4db9-88fc-408f415fe506" providerId="ADAL" clId="{1DAECDBB-7CAC-46E4-8CBF-DC67CEBE1FF5}" dt="2024-02-23T17:41:46.326" v="211" actId="680"/>
        <pc:sldMkLst>
          <pc:docMk/>
          <pc:sldMk cId="2362767160" sldId="2833"/>
        </pc:sldMkLst>
      </pc:sldChg>
      <pc:sldChg chg="modSp new mod">
        <pc:chgData name="Marks, Elizabeth - FPAC-NRCS, NY" userId="499f2236-5889-4db9-88fc-408f415fe506" providerId="ADAL" clId="{1DAECDBB-7CAC-46E4-8CBF-DC67CEBE1FF5}" dt="2024-02-28T18:20:49.530" v="391" actId="20577"/>
        <pc:sldMkLst>
          <pc:docMk/>
          <pc:sldMk cId="2778945180" sldId="2834"/>
        </pc:sldMkLst>
      </pc:sldChg>
      <pc:sldChg chg="modSp mod modClrScheme chgLayout">
        <pc:chgData name="Marks, Elizabeth - FPAC-NRCS, NY" userId="499f2236-5889-4db9-88fc-408f415fe506" providerId="ADAL" clId="{1DAECDBB-7CAC-46E4-8CBF-DC67CEBE1FF5}" dt="2024-02-28T14:55:11.675" v="332" actId="14100"/>
        <pc:sldMkLst>
          <pc:docMk/>
          <pc:sldMk cId="1518219697" sldId="2844"/>
        </pc:sldMkLst>
      </pc:sldChg>
      <pc:sldChg chg="modSp del mod ord">
        <pc:chgData name="Marks, Elizabeth - FPAC-NRCS, NY" userId="499f2236-5889-4db9-88fc-408f415fe506" providerId="ADAL" clId="{1DAECDBB-7CAC-46E4-8CBF-DC67CEBE1FF5}" dt="2024-02-28T14:54:42.871" v="330"/>
        <pc:sldMkLst>
          <pc:docMk/>
          <pc:sldMk cId="4181194586" sldId="2845"/>
        </pc:sldMkLst>
      </pc:sldChg>
    </pc:docChg>
  </pc:docChgLst>
  <pc:docChgLst>
    <pc:chgData name="Beniston, Joshua - FPAC-NRCS, CA" userId="729a7325-1604-4ca0-9ff6-67b6606cf032" providerId="ADAL" clId="{92DC01DE-5D5C-4B01-9731-1231D2D931B1}"/>
    <pc:docChg chg="undo custSel addSld delSld modSld sldOrd">
      <pc:chgData name="Beniston, Joshua - FPAC-NRCS, CA" userId="729a7325-1604-4ca0-9ff6-67b6606cf032" providerId="ADAL" clId="{92DC01DE-5D5C-4B01-9731-1231D2D931B1}" dt="2024-04-30T21:52:59.183" v="1590" actId="114"/>
      <pc:docMkLst>
        <pc:docMk/>
      </pc:docMkLst>
      <pc:sldChg chg="mod modShow">
        <pc:chgData name="Beniston, Joshua - FPAC-NRCS, CA" userId="729a7325-1604-4ca0-9ff6-67b6606cf032" providerId="ADAL" clId="{92DC01DE-5D5C-4B01-9731-1231D2D931B1}" dt="2024-04-29T03:11:15.609" v="21" actId="729"/>
        <pc:sldMkLst>
          <pc:docMk/>
          <pc:sldMk cId="748162573" sldId="257"/>
        </pc:sldMkLst>
      </pc:sldChg>
      <pc:sldChg chg="mod modShow">
        <pc:chgData name="Beniston, Joshua - FPAC-NRCS, CA" userId="729a7325-1604-4ca0-9ff6-67b6606cf032" providerId="ADAL" clId="{92DC01DE-5D5C-4B01-9731-1231D2D931B1}" dt="2024-04-29T03:11:15.609" v="21" actId="729"/>
        <pc:sldMkLst>
          <pc:docMk/>
          <pc:sldMk cId="1485704826" sldId="299"/>
        </pc:sldMkLst>
      </pc:sldChg>
      <pc:sldChg chg="mod modShow">
        <pc:chgData name="Beniston, Joshua - FPAC-NRCS, CA" userId="729a7325-1604-4ca0-9ff6-67b6606cf032" providerId="ADAL" clId="{92DC01DE-5D5C-4B01-9731-1231D2D931B1}" dt="2024-04-29T03:11:15.609" v="21" actId="729"/>
        <pc:sldMkLst>
          <pc:docMk/>
          <pc:sldMk cId="4189477834" sldId="301"/>
        </pc:sldMkLst>
      </pc:sldChg>
      <pc:sldChg chg="modNotesTx">
        <pc:chgData name="Beniston, Joshua - FPAC-NRCS, CA" userId="729a7325-1604-4ca0-9ff6-67b6606cf032" providerId="ADAL" clId="{92DC01DE-5D5C-4B01-9731-1231D2D931B1}" dt="2024-04-29T16:48:58.657" v="1036" actId="20577"/>
        <pc:sldMkLst>
          <pc:docMk/>
          <pc:sldMk cId="3132601194" sldId="652"/>
        </pc:sldMkLst>
      </pc:sldChg>
      <pc:sldChg chg="mod modShow">
        <pc:chgData name="Beniston, Joshua - FPAC-NRCS, CA" userId="729a7325-1604-4ca0-9ff6-67b6606cf032" providerId="ADAL" clId="{92DC01DE-5D5C-4B01-9731-1231D2D931B1}" dt="2024-04-29T03:11:15.609" v="21" actId="729"/>
        <pc:sldMkLst>
          <pc:docMk/>
          <pc:sldMk cId="3092642039" sldId="2618"/>
        </pc:sldMkLst>
      </pc:sldChg>
      <pc:sldChg chg="modSp mod">
        <pc:chgData name="Beniston, Joshua - FPAC-NRCS, CA" userId="729a7325-1604-4ca0-9ff6-67b6606cf032" providerId="ADAL" clId="{92DC01DE-5D5C-4B01-9731-1231D2D931B1}" dt="2024-04-29T16:36:45.672" v="412" actId="113"/>
        <pc:sldMkLst>
          <pc:docMk/>
          <pc:sldMk cId="3672701656" sldId="2626"/>
        </pc:sldMkLst>
      </pc:sldChg>
      <pc:sldChg chg="mod modShow">
        <pc:chgData name="Beniston, Joshua - FPAC-NRCS, CA" userId="729a7325-1604-4ca0-9ff6-67b6606cf032" providerId="ADAL" clId="{92DC01DE-5D5C-4B01-9731-1231D2D931B1}" dt="2024-04-29T03:11:15.609" v="21" actId="729"/>
        <pc:sldMkLst>
          <pc:docMk/>
          <pc:sldMk cId="1487997272" sldId="2829"/>
        </pc:sldMkLst>
      </pc:sldChg>
      <pc:sldChg chg="mod modShow">
        <pc:chgData name="Beniston, Joshua - FPAC-NRCS, CA" userId="729a7325-1604-4ca0-9ff6-67b6606cf032" providerId="ADAL" clId="{92DC01DE-5D5C-4B01-9731-1231D2D931B1}" dt="2024-04-29T03:11:15.609" v="21" actId="729"/>
        <pc:sldMkLst>
          <pc:docMk/>
          <pc:sldMk cId="2164512040" sldId="2830"/>
        </pc:sldMkLst>
      </pc:sldChg>
      <pc:sldChg chg="mod modShow">
        <pc:chgData name="Beniston, Joshua - FPAC-NRCS, CA" userId="729a7325-1604-4ca0-9ff6-67b6606cf032" providerId="ADAL" clId="{92DC01DE-5D5C-4B01-9731-1231D2D931B1}" dt="2024-04-29T03:11:15.609" v="21" actId="729"/>
        <pc:sldMkLst>
          <pc:docMk/>
          <pc:sldMk cId="202791106" sldId="2831"/>
        </pc:sldMkLst>
      </pc:sldChg>
      <pc:sldChg chg="mod modShow">
        <pc:chgData name="Beniston, Joshua - FPAC-NRCS, CA" userId="729a7325-1604-4ca0-9ff6-67b6606cf032" providerId="ADAL" clId="{92DC01DE-5D5C-4B01-9731-1231D2D931B1}" dt="2024-04-29T03:11:15.609" v="21" actId="729"/>
        <pc:sldMkLst>
          <pc:docMk/>
          <pc:sldMk cId="1707434113" sldId="2832"/>
        </pc:sldMkLst>
      </pc:sldChg>
      <pc:sldChg chg="mod modShow">
        <pc:chgData name="Beniston, Joshua - FPAC-NRCS, CA" userId="729a7325-1604-4ca0-9ff6-67b6606cf032" providerId="ADAL" clId="{92DC01DE-5D5C-4B01-9731-1231D2D931B1}" dt="2024-04-29T03:11:15.609" v="21" actId="729"/>
        <pc:sldMkLst>
          <pc:docMk/>
          <pc:sldMk cId="2362767160" sldId="2833"/>
        </pc:sldMkLst>
      </pc:sldChg>
      <pc:sldChg chg="modSp mod modNotesTx">
        <pc:chgData name="Beniston, Joshua - FPAC-NRCS, CA" userId="729a7325-1604-4ca0-9ff6-67b6606cf032" providerId="ADAL" clId="{92DC01DE-5D5C-4B01-9731-1231D2D931B1}" dt="2024-04-29T16:50:30.616" v="1109" actId="20577"/>
        <pc:sldMkLst>
          <pc:docMk/>
          <pc:sldMk cId="2778945180" sldId="2834"/>
        </pc:sldMkLst>
      </pc:sldChg>
      <pc:sldChg chg="modSp mod">
        <pc:chgData name="Beniston, Joshua - FPAC-NRCS, CA" userId="729a7325-1604-4ca0-9ff6-67b6606cf032" providerId="ADAL" clId="{92DC01DE-5D5C-4B01-9731-1231D2D931B1}" dt="2024-04-28T19:22:21.121" v="20" actId="12"/>
        <pc:sldMkLst>
          <pc:docMk/>
          <pc:sldMk cId="1518219697" sldId="2844"/>
        </pc:sldMkLst>
      </pc:sldChg>
      <pc:sldChg chg="mod ord modShow">
        <pc:chgData name="Beniston, Joshua - FPAC-NRCS, CA" userId="729a7325-1604-4ca0-9ff6-67b6606cf032" providerId="ADAL" clId="{92DC01DE-5D5C-4B01-9731-1231D2D931B1}" dt="2024-04-29T04:47:03.552" v="407" actId="729"/>
        <pc:sldMkLst>
          <pc:docMk/>
          <pc:sldMk cId="1522107496" sldId="2846"/>
        </pc:sldMkLst>
      </pc:sldChg>
      <pc:sldChg chg="addSp delSp modSp mod modClrScheme chgLayout modNotesTx">
        <pc:chgData name="Beniston, Joshua - FPAC-NRCS, CA" userId="729a7325-1604-4ca0-9ff6-67b6606cf032" providerId="ADAL" clId="{92DC01DE-5D5C-4B01-9731-1231D2D931B1}" dt="2024-04-29T03:40:08.926" v="230" actId="14100"/>
        <pc:sldMkLst>
          <pc:docMk/>
          <pc:sldMk cId="2815078865" sldId="2847"/>
        </pc:sldMkLst>
      </pc:sldChg>
      <pc:sldChg chg="mod modShow">
        <pc:chgData name="Beniston, Joshua - FPAC-NRCS, CA" userId="729a7325-1604-4ca0-9ff6-67b6606cf032" providerId="ADAL" clId="{92DC01DE-5D5C-4B01-9731-1231D2D931B1}" dt="2024-04-29T16:35:27.334" v="408" actId="729"/>
        <pc:sldMkLst>
          <pc:docMk/>
          <pc:sldMk cId="2759884953" sldId="2849"/>
        </pc:sldMkLst>
      </pc:sldChg>
      <pc:sldChg chg="modNotesTx">
        <pc:chgData name="Beniston, Joshua - FPAC-NRCS, CA" userId="729a7325-1604-4ca0-9ff6-67b6606cf032" providerId="ADAL" clId="{92DC01DE-5D5C-4B01-9731-1231D2D931B1}" dt="2024-04-29T16:44:33.788" v="862" actId="20577"/>
        <pc:sldMkLst>
          <pc:docMk/>
          <pc:sldMk cId="1235506717" sldId="2850"/>
        </pc:sldMkLst>
      </pc:sldChg>
      <pc:sldChg chg="modSp">
        <pc:chgData name="Beniston, Joshua - FPAC-NRCS, CA" userId="729a7325-1604-4ca0-9ff6-67b6606cf032" providerId="ADAL" clId="{92DC01DE-5D5C-4B01-9731-1231D2D931B1}" dt="2024-04-29T16:45:16.438" v="863" actId="20577"/>
        <pc:sldMkLst>
          <pc:docMk/>
          <pc:sldMk cId="1850867309" sldId="2851"/>
        </pc:sldMkLst>
      </pc:sldChg>
      <pc:sldChg chg="modNotesTx">
        <pc:chgData name="Beniston, Joshua - FPAC-NRCS, CA" userId="729a7325-1604-4ca0-9ff6-67b6606cf032" providerId="ADAL" clId="{92DC01DE-5D5C-4B01-9731-1231D2D931B1}" dt="2024-04-29T16:46:27.282" v="998" actId="20577"/>
        <pc:sldMkLst>
          <pc:docMk/>
          <pc:sldMk cId="490077956" sldId="2854"/>
        </pc:sldMkLst>
      </pc:sldChg>
      <pc:sldChg chg="addSp delSp modSp new">
        <pc:chgData name="Beniston, Joshua - FPAC-NRCS, CA" userId="729a7325-1604-4ca0-9ff6-67b6606cf032" providerId="ADAL" clId="{92DC01DE-5D5C-4B01-9731-1231D2D931B1}" dt="2024-04-26T23:00:28.427" v="13"/>
        <pc:sldMkLst>
          <pc:docMk/>
          <pc:sldMk cId="316029371" sldId="2859"/>
        </pc:sldMkLst>
      </pc:sldChg>
      <pc:sldChg chg="del">
        <pc:chgData name="Beniston, Joshua - FPAC-NRCS, CA" userId="729a7325-1604-4ca0-9ff6-67b6606cf032" providerId="ADAL" clId="{92DC01DE-5D5C-4B01-9731-1231D2D931B1}" dt="2024-04-29T16:35:57.487" v="409" actId="2696"/>
        <pc:sldMkLst>
          <pc:docMk/>
          <pc:sldMk cId="1081579993" sldId="2864"/>
        </pc:sldMkLst>
      </pc:sldChg>
      <pc:sldChg chg="modSp mod">
        <pc:chgData name="Beniston, Joshua - FPAC-NRCS, CA" userId="729a7325-1604-4ca0-9ff6-67b6606cf032" providerId="ADAL" clId="{92DC01DE-5D5C-4B01-9731-1231D2D931B1}" dt="2024-04-29T03:40:54.362" v="233" actId="255"/>
        <pc:sldMkLst>
          <pc:docMk/>
          <pc:sldMk cId="3584628274" sldId="2865"/>
        </pc:sldMkLst>
      </pc:sldChg>
      <pc:sldChg chg="addSp delSp modSp new mod modClrScheme chgLayout">
        <pc:chgData name="Beniston, Joshua - FPAC-NRCS, CA" userId="729a7325-1604-4ca0-9ff6-67b6606cf032" providerId="ADAL" clId="{92DC01DE-5D5C-4B01-9731-1231D2D931B1}" dt="2024-04-29T04:45:54.699" v="400" actId="14861"/>
        <pc:sldMkLst>
          <pc:docMk/>
          <pc:sldMk cId="2418377558" sldId="2869"/>
        </pc:sldMkLst>
      </pc:sldChg>
      <pc:sldChg chg="addSp delSp modSp add mod modClrScheme chgLayout modNotesTx">
        <pc:chgData name="Beniston, Joshua - FPAC-NRCS, CA" userId="729a7325-1604-4ca0-9ff6-67b6606cf032" providerId="ADAL" clId="{92DC01DE-5D5C-4B01-9731-1231D2D931B1}" dt="2024-04-29T16:57:56.664" v="1225" actId="20577"/>
        <pc:sldMkLst>
          <pc:docMk/>
          <pc:sldMk cId="518379367" sldId="2870"/>
        </pc:sldMkLst>
      </pc:sldChg>
      <pc:sldChg chg="addSp delSp modSp new mod modClrScheme chgLayout">
        <pc:chgData name="Beniston, Joshua - FPAC-NRCS, CA" userId="729a7325-1604-4ca0-9ff6-67b6606cf032" providerId="ADAL" clId="{92DC01DE-5D5C-4B01-9731-1231D2D931B1}" dt="2024-04-29T04:46:34.342" v="404" actId="14100"/>
        <pc:sldMkLst>
          <pc:docMk/>
          <pc:sldMk cId="590085243" sldId="2871"/>
        </pc:sldMkLst>
      </pc:sldChg>
      <pc:sldChg chg="modSp mod modAnim">
        <pc:chgData name="Beniston, Joshua - FPAC-NRCS, CA" userId="729a7325-1604-4ca0-9ff6-67b6606cf032" providerId="ADAL" clId="{92DC01DE-5D5C-4B01-9731-1231D2D931B1}" dt="2024-04-30T21:52:59.183" v="1590" actId="114"/>
        <pc:sldMkLst>
          <pc:docMk/>
          <pc:sldMk cId="1653482044" sldId="2889"/>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DA066FA-750E-DAE7-1A60-D53AE2EBFB9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B1A1199-BC79-4F7F-93F1-0F70A85D1E1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B086247-3D50-44FA-A747-701A4F5EA285}" type="datetimeFigureOut">
              <a:rPr lang="en-US" smtClean="0"/>
              <a:t>3/17/2025</a:t>
            </a:fld>
            <a:endParaRPr lang="en-US"/>
          </a:p>
        </p:txBody>
      </p:sp>
      <p:sp>
        <p:nvSpPr>
          <p:cNvPr id="4" name="Footer Placeholder 3">
            <a:extLst>
              <a:ext uri="{FF2B5EF4-FFF2-40B4-BE49-F238E27FC236}">
                <a16:creationId xmlns:a16="http://schemas.microsoft.com/office/drawing/2014/main" id="{F88CBA33-F1BD-3895-8F46-E6EDC61D3B5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A755D4B-F7E8-99B4-6AD8-FCE2E8E9A09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FE53FB9-8924-480C-B3AD-FF54E9ED0C7D}" type="slidenum">
              <a:rPr lang="en-US" smtClean="0"/>
              <a:t>‹#›</a:t>
            </a:fld>
            <a:endParaRPr lang="en-US"/>
          </a:p>
        </p:txBody>
      </p:sp>
    </p:spTree>
    <p:extLst>
      <p:ext uri="{BB962C8B-B14F-4D97-AF65-F5344CB8AC3E}">
        <p14:creationId xmlns:p14="http://schemas.microsoft.com/office/powerpoint/2010/main" val="17535724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73ECFA-F1E7-41C5-A9BD-7BE986F69B3B}" type="datetimeFigureOut">
              <a:rPr lang="en-US" smtClean="0"/>
              <a:t>3/17/2025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C8E5D1-5AD6-413E-BB0E-57CA604375B2}" type="slidenum">
              <a:rPr lang="en-US" smtClean="0"/>
              <a:t>‹#›</a:t>
            </a:fld>
            <a:endParaRPr lang="en-US"/>
          </a:p>
        </p:txBody>
      </p:sp>
    </p:spTree>
    <p:extLst>
      <p:ext uri="{BB962C8B-B14F-4D97-AF65-F5344CB8AC3E}">
        <p14:creationId xmlns:p14="http://schemas.microsoft.com/office/powerpoint/2010/main" val="3715573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module will focus on ways to improve soil health by reducing disturbance on small-scale and urban farms.  </a:t>
            </a:r>
          </a:p>
          <a:p>
            <a:endParaRPr lang="en-US" dirty="0"/>
          </a:p>
          <a:p>
            <a:r>
              <a:rPr lang="en-US" dirty="0"/>
              <a:t>Photo: Elizabeth Marks, USDA NRCS.  A small-scale vegetable farm in New York that focuses their soil management on minimizing disturbance. </a:t>
            </a:r>
          </a:p>
        </p:txBody>
      </p:sp>
      <p:sp>
        <p:nvSpPr>
          <p:cNvPr id="4" name="Slide Number Placeholder 3"/>
          <p:cNvSpPr>
            <a:spLocks noGrp="1"/>
          </p:cNvSpPr>
          <p:nvPr>
            <p:ph type="sldNum" sz="quarter" idx="5"/>
          </p:nvPr>
        </p:nvSpPr>
        <p:spPr/>
        <p:txBody>
          <a:bodyPr/>
          <a:lstStyle/>
          <a:p>
            <a:fld id="{9AC8E5D1-5AD6-413E-BB0E-57CA604375B2}" type="slidenum">
              <a:rPr lang="en-US" smtClean="0"/>
              <a:t>1</a:t>
            </a:fld>
            <a:endParaRPr lang="en-US"/>
          </a:p>
        </p:txBody>
      </p:sp>
    </p:spTree>
    <p:extLst>
      <p:ext uri="{BB962C8B-B14F-4D97-AF65-F5344CB8AC3E}">
        <p14:creationId xmlns:p14="http://schemas.microsoft.com/office/powerpoint/2010/main" val="23298233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Students in a sustainable agriculture education program transplanting vegetable seedlings and laying out drip irrigation.  They are restricting their movement and traffic to the footpaths.  The growing beds at this site are 30 inches wide, with 18 inch footpaths.  Most people can easily reach across a 30 in bed. </a:t>
            </a:r>
          </a:p>
          <a:p>
            <a:endParaRPr lang="en-US" dirty="0"/>
          </a:p>
          <a:p>
            <a:r>
              <a:rPr lang="en-US" dirty="0"/>
              <a:t>Photo: Josh Beniston, USDA NRCS.  </a:t>
            </a:r>
          </a:p>
        </p:txBody>
      </p:sp>
      <p:sp>
        <p:nvSpPr>
          <p:cNvPr id="4" name="Slide Number Placeholder 3"/>
          <p:cNvSpPr>
            <a:spLocks noGrp="1"/>
          </p:cNvSpPr>
          <p:nvPr>
            <p:ph type="sldNum" sz="quarter" idx="5"/>
          </p:nvPr>
        </p:nvSpPr>
        <p:spPr/>
        <p:txBody>
          <a:bodyPr/>
          <a:lstStyle/>
          <a:p>
            <a:fld id="{9AC8E5D1-5AD6-413E-BB0E-57CA604375B2}" type="slidenum">
              <a:rPr lang="en-US" smtClean="0"/>
              <a:t>10</a:t>
            </a:fld>
            <a:endParaRPr lang="en-US"/>
          </a:p>
        </p:txBody>
      </p:sp>
    </p:spTree>
    <p:extLst>
      <p:ext uri="{BB962C8B-B14F-4D97-AF65-F5344CB8AC3E}">
        <p14:creationId xmlns:p14="http://schemas.microsoft.com/office/powerpoint/2010/main" val="1837850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Many implements can be used to complete tillage operations with either a less intensive tillage/soil disturbance or by tilling a shallow depth. These implements include a power harrow and a </a:t>
            </a:r>
            <a:r>
              <a:rPr lang="en-US" dirty="0" err="1"/>
              <a:t>spader</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power harrow has vertical tines that stir the soil and do not invert layers.  It can be set for a very shallow tillage to prepare seed beds, such as in the top photo here. Harrow is adjustable can be used for very shallow tillage or for deeper tillage</a:t>
            </a:r>
          </a:p>
          <a:p>
            <a:endParaRPr lang="en-US" dirty="0"/>
          </a:p>
          <a:p>
            <a:r>
              <a:rPr lang="en-US" dirty="0"/>
              <a:t>A </a:t>
            </a:r>
            <a:r>
              <a:rPr lang="en-US" dirty="0" err="1"/>
              <a:t>spader</a:t>
            </a:r>
            <a:r>
              <a:rPr lang="en-US" dirty="0"/>
              <a:t>, or rotary </a:t>
            </a:r>
            <a:r>
              <a:rPr lang="en-US" dirty="0" err="1"/>
              <a:t>spader</a:t>
            </a:r>
            <a:r>
              <a:rPr lang="en-US" dirty="0"/>
              <a:t>, is an implement that has small “shovels” that are rotated in a reciprocating fashion.  These shovels chop at the ground underneath them and can be used for primary tillage or incorporate of residues and amendments, without inverting soil layers, or causing an intense disruption to the soil structure. </a:t>
            </a:r>
          </a:p>
          <a:p>
            <a:endParaRPr lang="en-US" dirty="0"/>
          </a:p>
          <a:p>
            <a:r>
              <a:rPr lang="en-US" dirty="0"/>
              <a:t>A </a:t>
            </a:r>
            <a:r>
              <a:rPr lang="en-US" dirty="0" err="1"/>
              <a:t>tilther</a:t>
            </a:r>
            <a:r>
              <a:rPr lang="en-US" dirty="0"/>
              <a:t> is a small, hand-scale rototiller that is popular among small scale growers.  It is used for shallow tillage of soil surface layers, usually to prepare a bed for seeding or transplanting. </a:t>
            </a:r>
          </a:p>
          <a:p>
            <a:endParaRPr lang="en-US" dirty="0"/>
          </a:p>
          <a:p>
            <a:r>
              <a:rPr lang="en-US" dirty="0"/>
              <a:t>***With any type of tillage tool, the amount of soil disturbance that is caused will be dictated by how the tool is used.  The tools listed here can be used for minimal soil disturbance, but can also be used to generate significant soil disturbance.  Using tools and implements for minimized soil disturbance requires care and skill on the part of the operator. </a:t>
            </a:r>
          </a:p>
          <a:p>
            <a:endParaRPr lang="en-US" dirty="0"/>
          </a:p>
          <a:p>
            <a:r>
              <a:rPr lang="en-US" dirty="0"/>
              <a:t>Top photo: someone operating a power harrow on a BCS walk behind tractor, from https://www.daileysfarmandbcsshop.com/power-harrow.html</a:t>
            </a:r>
          </a:p>
          <a:p>
            <a:r>
              <a:rPr lang="en-US" dirty="0"/>
              <a:t>Bottom image: Spader implement, from https://wiki.opensourceecology.org/</a:t>
            </a:r>
          </a:p>
          <a:p>
            <a:endParaRPr lang="en-US" dirty="0"/>
          </a:p>
        </p:txBody>
      </p:sp>
      <p:sp>
        <p:nvSpPr>
          <p:cNvPr id="4" name="Slide Number Placeholder 3"/>
          <p:cNvSpPr>
            <a:spLocks noGrp="1"/>
          </p:cNvSpPr>
          <p:nvPr>
            <p:ph type="sldNum" sz="quarter" idx="5"/>
          </p:nvPr>
        </p:nvSpPr>
        <p:spPr/>
        <p:txBody>
          <a:bodyPr/>
          <a:lstStyle/>
          <a:p>
            <a:fld id="{9AC8E5D1-5AD6-413E-BB0E-57CA604375B2}" type="slidenum">
              <a:rPr lang="en-US" smtClean="0"/>
              <a:t>11</a:t>
            </a:fld>
            <a:endParaRPr lang="en-US"/>
          </a:p>
        </p:txBody>
      </p:sp>
    </p:spTree>
    <p:extLst>
      <p:ext uri="{BB962C8B-B14F-4D97-AF65-F5344CB8AC3E}">
        <p14:creationId xmlns:p14="http://schemas.microsoft.com/office/powerpoint/2010/main" val="21619110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Broad forks are a hand tool that have become very popular in recent years. The bullet points here describe what the tool is used for – </a:t>
            </a:r>
            <a:r>
              <a:rPr lang="en-US" dirty="0" err="1"/>
              <a:t>aeratind</a:t>
            </a:r>
            <a:r>
              <a:rPr lang="en-US" dirty="0"/>
              <a:t> soil, incorporating amendments, and a gentler form of primary tillage.  </a:t>
            </a:r>
            <a:r>
              <a:rPr lang="en-US" dirty="0" err="1"/>
              <a:t>Broadforks</a:t>
            </a:r>
            <a:r>
              <a:rPr lang="en-US" dirty="0"/>
              <a:t> cause vertical fracturing in the soil but do not grind up soil structure or invert soil layers.  There are several different sizes and styles of </a:t>
            </a:r>
            <a:r>
              <a:rPr lang="en-US" dirty="0" err="1"/>
              <a:t>broadforks</a:t>
            </a:r>
            <a:r>
              <a:rPr lang="en-US" dirty="0"/>
              <a:t>.  </a:t>
            </a:r>
          </a:p>
          <a:p>
            <a:endParaRPr lang="en-US" dirty="0"/>
          </a:p>
          <a:p>
            <a:r>
              <a:rPr lang="en-US" dirty="0"/>
              <a:t>Ask participants how many have seen a </a:t>
            </a:r>
            <a:r>
              <a:rPr lang="en-US" dirty="0" err="1"/>
              <a:t>broadfork</a:t>
            </a:r>
            <a:r>
              <a:rPr lang="en-US" dirty="0"/>
              <a:t> used on a small farm?  How many participants have tried the tool themselves?</a:t>
            </a:r>
          </a:p>
          <a:p>
            <a:endParaRPr lang="en-US" dirty="0"/>
          </a:p>
          <a:p>
            <a:r>
              <a:rPr lang="en-US" dirty="0"/>
              <a:t>Photo: c/o Santa Rosa Junior College, Sustainable Agriculture Program. </a:t>
            </a:r>
          </a:p>
        </p:txBody>
      </p:sp>
      <p:sp>
        <p:nvSpPr>
          <p:cNvPr id="4" name="Slide Number Placeholder 3"/>
          <p:cNvSpPr>
            <a:spLocks noGrp="1"/>
          </p:cNvSpPr>
          <p:nvPr>
            <p:ph type="sldNum" sz="quarter" idx="5"/>
          </p:nvPr>
        </p:nvSpPr>
        <p:spPr/>
        <p:txBody>
          <a:bodyPr/>
          <a:lstStyle/>
          <a:p>
            <a:fld id="{9AC8E5D1-5AD6-413E-BB0E-57CA604375B2}" type="slidenum">
              <a:rPr lang="en-US" smtClean="0"/>
              <a:t>12</a:t>
            </a:fld>
            <a:endParaRPr lang="en-US"/>
          </a:p>
        </p:txBody>
      </p:sp>
    </p:spTree>
    <p:extLst>
      <p:ext uri="{BB962C8B-B14F-4D97-AF65-F5344CB8AC3E}">
        <p14:creationId xmlns:p14="http://schemas.microsoft.com/office/powerpoint/2010/main" val="2900714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use of tarps for soil management is another practice that has grown in popularity and use in recent years.  On many small farms and market gardens, tarps are something of a game changing technique for reducing soil disturbance.  </a:t>
            </a:r>
          </a:p>
          <a:p>
            <a:endParaRPr lang="en-US" dirty="0"/>
          </a:p>
          <a:p>
            <a:r>
              <a:rPr lang="en-US" dirty="0"/>
              <a:t>Go through bullet points on the use of tarps. </a:t>
            </a:r>
          </a:p>
          <a:p>
            <a:endParaRPr lang="en-US" dirty="0"/>
          </a:p>
          <a:p>
            <a:r>
              <a:rPr lang="en-US" dirty="0"/>
              <a:t>The amount of time that a tarp must cover the soil to achieve the goal of killing weeds or a mowed cover crop depends in part on the season, weather and soil conditions.  Soil is often remarkably “clean” when tarps are removed.  Rodents and reptiles both like the conditions under black tarps and this can be one small drawback to the method. </a:t>
            </a:r>
          </a:p>
          <a:p>
            <a:endParaRPr lang="en-US" dirty="0"/>
          </a:p>
          <a:p>
            <a:r>
              <a:rPr lang="en-US" dirty="0"/>
              <a:t>Use of tarps is beneficial to soil health because they cause little to no soil disturbance while supporting goals of weed management and cover cropping. </a:t>
            </a:r>
          </a:p>
          <a:p>
            <a:endParaRPr lang="en-US" dirty="0"/>
          </a:p>
          <a:p>
            <a:r>
              <a:rPr lang="en-US" dirty="0"/>
              <a:t>Silage tarps are the main type of tarp that are used for this purpose.  The tarp in the photo is a silage tarp.  Other types of tarp materials can also be used for these purposes including black landscape fabric. </a:t>
            </a:r>
          </a:p>
          <a:p>
            <a:endParaRPr lang="en-US" dirty="0"/>
          </a:p>
          <a:p>
            <a:r>
              <a:rPr lang="en-US" dirty="0"/>
              <a:t>Photo: Josh Beniston, USDA NRCS.  A silage tarp is covering a block of beds in a garden with permanent beds.  In the photo, the tarp is being used to terminate a winter cover crop.  The cover crop was mowed with a flail mower and then covered with the tarp for approx. one month.  Note the sand bags used to secure the tarp to the ground. </a:t>
            </a:r>
          </a:p>
        </p:txBody>
      </p:sp>
      <p:sp>
        <p:nvSpPr>
          <p:cNvPr id="4" name="Slide Number Placeholder 3"/>
          <p:cNvSpPr>
            <a:spLocks noGrp="1"/>
          </p:cNvSpPr>
          <p:nvPr>
            <p:ph type="sldNum" sz="quarter" idx="5"/>
          </p:nvPr>
        </p:nvSpPr>
        <p:spPr/>
        <p:txBody>
          <a:bodyPr/>
          <a:lstStyle/>
          <a:p>
            <a:fld id="{9AC8E5D1-5AD6-413E-BB0E-57CA604375B2}" type="slidenum">
              <a:rPr lang="en-US" smtClean="0"/>
              <a:t>13</a:t>
            </a:fld>
            <a:endParaRPr lang="en-US"/>
          </a:p>
        </p:txBody>
      </p:sp>
    </p:spTree>
    <p:extLst>
      <p:ext uri="{BB962C8B-B14F-4D97-AF65-F5344CB8AC3E}">
        <p14:creationId xmlns:p14="http://schemas.microsoft.com/office/powerpoint/2010/main" val="42120443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 third broad area of management practices that are used to reduce soil disturbance on small farms are those that we can consider “mulch based systems”.  There are many different ways that mulching can be used to reduce tillage on small-scale farms.  A few of these methods include:</a:t>
            </a:r>
          </a:p>
          <a:p>
            <a:endParaRPr lang="en-US" dirty="0"/>
          </a:p>
          <a:p>
            <a:r>
              <a:rPr lang="en-US" dirty="0"/>
              <a:t>Compost mulch systems – these systems generally apply a layer of compost to the soil surface as a mulch, at the beginning of the growing season or when transplanting vegetable seedlings.  The compost can prevent weeds, adds nutrients and carbon to improve soil health.  One caution of compost mulch systems is that soil nutrient levels can go up quickly with regular compost applications. </a:t>
            </a:r>
          </a:p>
          <a:p>
            <a:endParaRPr lang="en-US" dirty="0"/>
          </a:p>
          <a:p>
            <a:r>
              <a:rPr lang="en-US" dirty="0"/>
              <a:t>Deep mulch systems apply several inches of mulch each year to keep the soil covered and eliminate the need for weeding.  The large inputs of carbon result in improvements to soil health and function in these systems.  The vegetable field in the photo is managed with deep mulching of straw. </a:t>
            </a:r>
          </a:p>
          <a:p>
            <a:endParaRPr lang="en-US" dirty="0"/>
          </a:p>
          <a:p>
            <a:r>
              <a:rPr lang="en-US" dirty="0"/>
              <a:t>Sheet mulching, or lasagna gardening, is a type of deep mulching system that uses layers of mulch material such as wood chips and compost.  Sheet mulching typically utilizes a layer of cardboard or newspaper at the soil surface which acts as a weed barrier.  Sheet mulching is most often used as low disturbance way </a:t>
            </a:r>
            <a:r>
              <a:rPr lang="en-US" dirty="0" err="1"/>
              <a:t>fo</a:t>
            </a:r>
            <a:r>
              <a:rPr lang="en-US" dirty="0"/>
              <a:t> establish new garden beds.  It is a popular method in urban and backyard gardens. </a:t>
            </a:r>
          </a:p>
          <a:p>
            <a:endParaRPr lang="en-US" dirty="0"/>
          </a:p>
          <a:p>
            <a:r>
              <a:rPr lang="en-US" dirty="0"/>
              <a:t>Photo: Elizabeth Marks, USDA NRCS</a:t>
            </a:r>
          </a:p>
          <a:p>
            <a:endParaRPr lang="en-US" dirty="0"/>
          </a:p>
          <a:p>
            <a:r>
              <a:rPr lang="en-US" dirty="0"/>
              <a:t>Could be argued that this is 329 Residue Management </a:t>
            </a:r>
          </a:p>
          <a:p>
            <a:endParaRPr lang="en-US" dirty="0"/>
          </a:p>
          <a:p>
            <a:r>
              <a:rPr lang="en-US" dirty="0"/>
              <a:t>Good question – is this residue and tillage management or is it mulching. </a:t>
            </a:r>
          </a:p>
        </p:txBody>
      </p:sp>
      <p:sp>
        <p:nvSpPr>
          <p:cNvPr id="4" name="Slide Number Placeholder 3"/>
          <p:cNvSpPr>
            <a:spLocks noGrp="1"/>
          </p:cNvSpPr>
          <p:nvPr>
            <p:ph type="sldNum" sz="quarter" idx="5"/>
          </p:nvPr>
        </p:nvSpPr>
        <p:spPr/>
        <p:txBody>
          <a:bodyPr/>
          <a:lstStyle/>
          <a:p>
            <a:fld id="{9AC8E5D1-5AD6-413E-BB0E-57CA604375B2}" type="slidenum">
              <a:rPr lang="en-US" smtClean="0"/>
              <a:t>14</a:t>
            </a:fld>
            <a:endParaRPr lang="en-US"/>
          </a:p>
        </p:txBody>
      </p:sp>
    </p:spTree>
    <p:extLst>
      <p:ext uri="{BB962C8B-B14F-4D97-AF65-F5344CB8AC3E}">
        <p14:creationId xmlns:p14="http://schemas.microsoft.com/office/powerpoint/2010/main" val="25787055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Different mulch materials are used for different soil management purposes on small-scale farms.  The market garden in the photo is using at least three distinct mulch strategies to reduce soil disturbance.  A transplanted tomato crop has been deep mulched with straw to minimize weeds and improve soil health.  A few beds in the photo are being managed with “compost mulch” on their surface.  These beds are likely being prepared for transplanting of vegetable crops.  All of the pathways in this permanent bed system have been mulched with wood chips to reduce weeds. </a:t>
            </a:r>
          </a:p>
          <a:p>
            <a:endParaRPr lang="en-US" dirty="0"/>
          </a:p>
          <a:p>
            <a:r>
              <a:rPr lang="en-US" dirty="0"/>
              <a:t>Is this a 484 mulch system or 329 residue and tillage management. </a:t>
            </a:r>
          </a:p>
          <a:p>
            <a:endParaRPr lang="en-US" dirty="0"/>
          </a:p>
          <a:p>
            <a:r>
              <a:rPr lang="en-US" dirty="0"/>
              <a:t>Vegetable crops where residue is removed – mulch can be applied as residue management. </a:t>
            </a:r>
          </a:p>
          <a:p>
            <a:endParaRPr lang="en-US" dirty="0"/>
          </a:p>
          <a:p>
            <a:r>
              <a:rPr lang="en-US" dirty="0"/>
              <a:t>484 will have straw “by the bale” scenario</a:t>
            </a:r>
          </a:p>
          <a:p>
            <a:endParaRPr lang="en-US" dirty="0"/>
          </a:p>
          <a:p>
            <a:r>
              <a:rPr lang="en-US" dirty="0"/>
              <a:t>Photo: Josh Beniston, USDA NRCS</a:t>
            </a:r>
          </a:p>
        </p:txBody>
      </p:sp>
      <p:sp>
        <p:nvSpPr>
          <p:cNvPr id="4" name="Slide Number Placeholder 3"/>
          <p:cNvSpPr>
            <a:spLocks noGrp="1"/>
          </p:cNvSpPr>
          <p:nvPr>
            <p:ph type="sldNum" sz="quarter" idx="5"/>
          </p:nvPr>
        </p:nvSpPr>
        <p:spPr/>
        <p:txBody>
          <a:bodyPr/>
          <a:lstStyle/>
          <a:p>
            <a:fld id="{9AC8E5D1-5AD6-413E-BB0E-57CA604375B2}" type="slidenum">
              <a:rPr lang="en-US" smtClean="0"/>
              <a:t>15</a:t>
            </a:fld>
            <a:endParaRPr lang="en-US"/>
          </a:p>
        </p:txBody>
      </p:sp>
    </p:spTree>
    <p:extLst>
      <p:ext uri="{BB962C8B-B14F-4D97-AF65-F5344CB8AC3E}">
        <p14:creationId xmlns:p14="http://schemas.microsoft.com/office/powerpoint/2010/main" val="15856122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increase in interest and adoption of no-till practices by small-scale vegetable growers is a direct result of the work of innovative and pioneering producers who developed no till systems and then worked to promote these systems and educate others.  These photos highlight two small-scale, organic no-till innovators: </a:t>
            </a:r>
          </a:p>
          <a:p>
            <a:endParaRPr lang="en-US" dirty="0"/>
          </a:p>
          <a:p>
            <a:r>
              <a:rPr lang="en-US" dirty="0"/>
              <a:t>The photo on the left is Singing Frogs Farm in Sebastopol, CA.  The Kaiser family and their crew grow three acres of organic vegetables for sale to local markets.  They no longer do any tillage on their farm and are committed to keeping crops and cover crops growing in the soil year round.  They work to manage the site according to soil health principles and have greatly increased their soil organic matter and irrigation use efficiency at the site. </a:t>
            </a:r>
          </a:p>
          <a:p>
            <a:endParaRPr lang="en-US" dirty="0"/>
          </a:p>
          <a:p>
            <a:r>
              <a:rPr lang="en-US" dirty="0"/>
              <a:t>The man holding produce in the other photo is Charles Dowding.  Charles grows vegetables on less than an acre in England without any tillage.  He has a popular </a:t>
            </a:r>
            <a:r>
              <a:rPr lang="en-US" dirty="0" err="1"/>
              <a:t>youtube</a:t>
            </a:r>
            <a:r>
              <a:rPr lang="en-US" dirty="0"/>
              <a:t> channel that describes many of his methods. </a:t>
            </a:r>
          </a:p>
          <a:p>
            <a:endParaRPr lang="en-US" dirty="0"/>
          </a:p>
          <a:p>
            <a:r>
              <a:rPr lang="en-US" dirty="0"/>
              <a:t>Both of these sites could be considered “compost mulch” systems, as surface applied compost before planting/transplanting is a key management practice for both producers. </a:t>
            </a:r>
          </a:p>
          <a:p>
            <a:endParaRPr lang="en-US" dirty="0"/>
          </a:p>
          <a:p>
            <a:r>
              <a:rPr lang="en-US" dirty="0"/>
              <a:t>Photos: Singing Frogs Farm - singingfrogsfarm.com; and Charles Dowding – image from the Joe Gardener show -  joegardner.com</a:t>
            </a:r>
          </a:p>
        </p:txBody>
      </p:sp>
      <p:sp>
        <p:nvSpPr>
          <p:cNvPr id="4" name="Slide Number Placeholder 3"/>
          <p:cNvSpPr>
            <a:spLocks noGrp="1"/>
          </p:cNvSpPr>
          <p:nvPr>
            <p:ph type="sldNum" sz="quarter" idx="5"/>
          </p:nvPr>
        </p:nvSpPr>
        <p:spPr/>
        <p:txBody>
          <a:bodyPr/>
          <a:lstStyle/>
          <a:p>
            <a:fld id="{9AC8E5D1-5AD6-413E-BB0E-57CA604375B2}" type="slidenum">
              <a:rPr lang="en-US" smtClean="0"/>
              <a:t>16</a:t>
            </a:fld>
            <a:endParaRPr lang="en-US"/>
          </a:p>
        </p:txBody>
      </p:sp>
    </p:spTree>
    <p:extLst>
      <p:ext uri="{BB962C8B-B14F-4D97-AF65-F5344CB8AC3E}">
        <p14:creationId xmlns:p14="http://schemas.microsoft.com/office/powerpoint/2010/main" val="1936335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link shows the far crew at Singing Frogs Farm “flipping a bed”, or transitioning a few garden beds from a crop that is completed to the transplanting of a new crop.  Singing Frogs work to transplant new crops into beds where old crops have been removed on the same day, in an effort to maximize the time that living roots are growing in the beds. </a:t>
            </a:r>
          </a:p>
          <a:p>
            <a:endParaRPr lang="en-US" dirty="0"/>
          </a:p>
          <a:p>
            <a:r>
              <a:rPr lang="en-US" dirty="0"/>
              <a:t>A few key things to note in the video.  They remove the aboveground biomass but leave root system behind to feed the soil in the majority of their crops.  After removing the crop, they apply fertilizers and then mulch the bed with compost.  This provides fertility and also acts as a mulch to cover weed seeds. </a:t>
            </a:r>
          </a:p>
        </p:txBody>
      </p:sp>
      <p:sp>
        <p:nvSpPr>
          <p:cNvPr id="4" name="Slide Number Placeholder 3"/>
          <p:cNvSpPr>
            <a:spLocks noGrp="1"/>
          </p:cNvSpPr>
          <p:nvPr>
            <p:ph type="sldNum" sz="quarter" idx="5"/>
          </p:nvPr>
        </p:nvSpPr>
        <p:spPr/>
        <p:txBody>
          <a:bodyPr/>
          <a:lstStyle/>
          <a:p>
            <a:fld id="{9AC8E5D1-5AD6-413E-BB0E-57CA604375B2}" type="slidenum">
              <a:rPr lang="en-US" smtClean="0"/>
              <a:t>17</a:t>
            </a:fld>
            <a:endParaRPr lang="en-US"/>
          </a:p>
        </p:txBody>
      </p:sp>
    </p:spTree>
    <p:extLst>
      <p:ext uri="{BB962C8B-B14F-4D97-AF65-F5344CB8AC3E}">
        <p14:creationId xmlns:p14="http://schemas.microsoft.com/office/powerpoint/2010/main" val="13399207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Ask the participants in the training if they have used either of the NRCS Residue and Tillage Management practices on small farms that are utilizing the techniques described in this module. </a:t>
            </a:r>
          </a:p>
        </p:txBody>
      </p:sp>
      <p:sp>
        <p:nvSpPr>
          <p:cNvPr id="4" name="Slide Number Placeholder 3"/>
          <p:cNvSpPr>
            <a:spLocks noGrp="1"/>
          </p:cNvSpPr>
          <p:nvPr>
            <p:ph type="sldNum" sz="quarter" idx="5"/>
          </p:nvPr>
        </p:nvSpPr>
        <p:spPr/>
        <p:txBody>
          <a:bodyPr/>
          <a:lstStyle/>
          <a:p>
            <a:fld id="{9AC8E5D1-5AD6-413E-BB0E-57CA604375B2}" type="slidenum">
              <a:rPr lang="en-US" smtClean="0"/>
              <a:t>18</a:t>
            </a:fld>
            <a:endParaRPr lang="en-US"/>
          </a:p>
        </p:txBody>
      </p:sp>
    </p:spTree>
    <p:extLst>
      <p:ext uri="{BB962C8B-B14F-4D97-AF65-F5344CB8AC3E}">
        <p14:creationId xmlns:p14="http://schemas.microsoft.com/office/powerpoint/2010/main" val="2808016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slide lays out some of the key criteria for thinking about the application of NRCS CPS 345 in these kinds of small scale systems. The first bullet point here is very key – that 345 allows for some soil disturbance. </a:t>
            </a:r>
          </a:p>
          <a:p>
            <a:r>
              <a:rPr lang="en-US" dirty="0"/>
              <a:t>STIR values are key to the criteria of CPS 345.  Currently, this is somewhat limiting in this context because many of the small-scale tools highlighted here are not part of RUSLE 2.  </a:t>
            </a:r>
          </a:p>
          <a:p>
            <a:endParaRPr lang="en-US" i="1" dirty="0"/>
          </a:p>
          <a:p>
            <a:r>
              <a:rPr lang="en-US" i="1" dirty="0"/>
              <a:t>Most of what we saw in the slides falls here. 345 works well in most of these reduced till settings </a:t>
            </a:r>
          </a:p>
          <a:p>
            <a:r>
              <a:rPr lang="en-US" i="1" dirty="0"/>
              <a:t>Key question becomes “are we looking at whole field, or are we looking at bed”</a:t>
            </a:r>
          </a:p>
          <a:p>
            <a:r>
              <a:rPr lang="en-US" i="1" dirty="0"/>
              <a:t>Text in italics are comments from NRCS National Agronomist </a:t>
            </a:r>
          </a:p>
        </p:txBody>
      </p:sp>
      <p:sp>
        <p:nvSpPr>
          <p:cNvPr id="4" name="Slide Number Placeholder 3"/>
          <p:cNvSpPr>
            <a:spLocks noGrp="1"/>
          </p:cNvSpPr>
          <p:nvPr>
            <p:ph type="sldNum" sz="quarter" idx="5"/>
          </p:nvPr>
        </p:nvSpPr>
        <p:spPr/>
        <p:txBody>
          <a:bodyPr/>
          <a:lstStyle/>
          <a:p>
            <a:fld id="{9AC8E5D1-5AD6-413E-BB0E-57CA604375B2}" type="slidenum">
              <a:rPr lang="en-US" smtClean="0"/>
              <a:t>19</a:t>
            </a:fld>
            <a:endParaRPr lang="en-US"/>
          </a:p>
        </p:txBody>
      </p:sp>
    </p:spTree>
    <p:extLst>
      <p:ext uri="{BB962C8B-B14F-4D97-AF65-F5344CB8AC3E}">
        <p14:creationId xmlns:p14="http://schemas.microsoft.com/office/powerpoint/2010/main" val="19700969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Read through objectives. </a:t>
            </a:r>
          </a:p>
          <a:p>
            <a:endParaRPr lang="en-US" dirty="0"/>
          </a:p>
          <a:p>
            <a:r>
              <a:rPr lang="en-US" dirty="0"/>
              <a:t>Most of this presentation is focused on the first objective, which is to understand the approaches that producers are taking to minimize disturbance on small-scale farms. Reducing tillage has been a topic of tremendous experimentation and discussion within the space of small-scale vegetable production for the past several years.  A number of tools and techniques have found widespread adoption through these small-scale grower networks.  Many of these tools and techniques are different from those used to reduce tillage on larger farms, but the guiding principle and the resulting improvements to soil health are similar.  We will talk through some of these innovations to improve our understanding of how they are being used.  </a:t>
            </a:r>
          </a:p>
          <a:p>
            <a:r>
              <a:rPr lang="en-US" dirty="0"/>
              <a:t>We will also discuss the reasons that producers use tillage on small-scale farm, and look at a conceptual framework for conversations on reducing disturbance. </a:t>
            </a:r>
          </a:p>
          <a:p>
            <a:endParaRPr lang="en-US" dirty="0"/>
          </a:p>
          <a:p>
            <a:r>
              <a:rPr lang="en-US" dirty="0"/>
              <a:t>Because small-scale techniques for reducing tillage are different than larger scale techniques, we will look at how the two NRCS conservation practices on residue management and tillage relate to these small-scale systems.  This will include looking at which practice standard may be appropriate for some of the techniques and scenarios described in the presentation. </a:t>
            </a:r>
          </a:p>
          <a:p>
            <a:endParaRPr lang="en-US" dirty="0"/>
          </a:p>
          <a:p>
            <a:r>
              <a:rPr lang="en-US" dirty="0"/>
              <a:t>Lastly, we will discus the Raised Bed interim conservation practice (812).  We will look at the site conditions where this practice can be applied, as well as how the practice can reduce soil disturbance. </a:t>
            </a:r>
          </a:p>
          <a:p>
            <a:endParaRPr lang="en-US" dirty="0"/>
          </a:p>
          <a:p>
            <a:r>
              <a:rPr lang="en-US" dirty="0"/>
              <a:t>Image: courtesy of Indiana Urban Soil Health Program. </a:t>
            </a:r>
          </a:p>
        </p:txBody>
      </p:sp>
      <p:sp>
        <p:nvSpPr>
          <p:cNvPr id="4" name="Slide Number Placeholder 3"/>
          <p:cNvSpPr>
            <a:spLocks noGrp="1"/>
          </p:cNvSpPr>
          <p:nvPr>
            <p:ph type="sldNum" sz="quarter" idx="5"/>
          </p:nvPr>
        </p:nvSpPr>
        <p:spPr/>
        <p:txBody>
          <a:bodyPr/>
          <a:lstStyle/>
          <a:p>
            <a:fld id="{9AC8E5D1-5AD6-413E-BB0E-57CA604375B2}" type="slidenum">
              <a:rPr lang="en-US" smtClean="0"/>
              <a:t>2</a:t>
            </a:fld>
            <a:endParaRPr lang="en-US"/>
          </a:p>
        </p:txBody>
      </p:sp>
    </p:spTree>
    <p:extLst>
      <p:ext uri="{BB962C8B-B14F-4D97-AF65-F5344CB8AC3E}">
        <p14:creationId xmlns:p14="http://schemas.microsoft.com/office/powerpoint/2010/main" val="26892220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CPS 329 – Residue and Tillage Management, No Till, is more restrictive than 345.  There is to be </a:t>
            </a:r>
            <a:r>
              <a:rPr lang="en-US" b="1" dirty="0"/>
              <a:t>no full width soil disturbance </a:t>
            </a:r>
            <a:r>
              <a:rPr lang="en-US" b="0" dirty="0"/>
              <a:t>for this practice to apply.  The management systems described in this module that best fit this definition are the mulch-based systems, such as the deep mulch system in the photo here.  </a:t>
            </a:r>
          </a:p>
          <a:p>
            <a:r>
              <a:rPr lang="en-US" b="0" dirty="0"/>
              <a:t>STIR values are also important to the interpretation of this practice standard. </a:t>
            </a:r>
          </a:p>
          <a:p>
            <a:endParaRPr lang="en-US" dirty="0"/>
          </a:p>
          <a:p>
            <a:r>
              <a:rPr lang="en-US" i="1" dirty="0"/>
              <a:t>Crimping as management practice should also fit in this practice standard. </a:t>
            </a:r>
          </a:p>
        </p:txBody>
      </p:sp>
      <p:sp>
        <p:nvSpPr>
          <p:cNvPr id="4" name="Slide Number Placeholder 3"/>
          <p:cNvSpPr>
            <a:spLocks noGrp="1"/>
          </p:cNvSpPr>
          <p:nvPr>
            <p:ph type="sldNum" sz="quarter" idx="5"/>
          </p:nvPr>
        </p:nvSpPr>
        <p:spPr/>
        <p:txBody>
          <a:bodyPr/>
          <a:lstStyle/>
          <a:p>
            <a:fld id="{9AC8E5D1-5AD6-413E-BB0E-57CA604375B2}" type="slidenum">
              <a:rPr lang="en-US" smtClean="0"/>
              <a:t>20</a:t>
            </a:fld>
            <a:endParaRPr lang="en-US"/>
          </a:p>
        </p:txBody>
      </p:sp>
    </p:spTree>
    <p:extLst>
      <p:ext uri="{BB962C8B-B14F-4D97-AF65-F5344CB8AC3E}">
        <p14:creationId xmlns:p14="http://schemas.microsoft.com/office/powerpoint/2010/main" val="19076351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 few key points on tat provide a summary of the application of the NRCS Residue and Tillage Management conservation practices to small-scale systems. </a:t>
            </a:r>
          </a:p>
          <a:p>
            <a:endParaRPr lang="en-US" dirty="0"/>
          </a:p>
          <a:p>
            <a:r>
              <a:rPr lang="en-US" dirty="0"/>
              <a:t>One point not addressed earlier is that residue cover must be maintained on the soil in these practices.  In vegetable systems where crop residues are removed, it becomes important to replace those with mulch materials. </a:t>
            </a:r>
          </a:p>
          <a:p>
            <a:endParaRPr lang="en-US" dirty="0"/>
          </a:p>
          <a:p>
            <a:r>
              <a:rPr lang="en-US" dirty="0"/>
              <a:t>This is a good place for any further discussion or questions relating to these conservation practices and the information presented. </a:t>
            </a:r>
          </a:p>
        </p:txBody>
      </p:sp>
      <p:sp>
        <p:nvSpPr>
          <p:cNvPr id="4" name="Slide Number Placeholder 3"/>
          <p:cNvSpPr>
            <a:spLocks noGrp="1"/>
          </p:cNvSpPr>
          <p:nvPr>
            <p:ph type="sldNum" sz="quarter" idx="5"/>
          </p:nvPr>
        </p:nvSpPr>
        <p:spPr/>
        <p:txBody>
          <a:bodyPr/>
          <a:lstStyle/>
          <a:p>
            <a:fld id="{9AC8E5D1-5AD6-413E-BB0E-57CA604375B2}" type="slidenum">
              <a:rPr lang="en-US" smtClean="0"/>
              <a:t>21</a:t>
            </a:fld>
            <a:endParaRPr lang="en-US"/>
          </a:p>
        </p:txBody>
      </p:sp>
    </p:spTree>
    <p:extLst>
      <p:ext uri="{BB962C8B-B14F-4D97-AF65-F5344CB8AC3E}">
        <p14:creationId xmlns:p14="http://schemas.microsoft.com/office/powerpoint/2010/main" val="32936098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We now transition the presentation to a discussion of the </a:t>
            </a:r>
            <a:r>
              <a:rPr lang="en-US" dirty="0" err="1"/>
              <a:t>the</a:t>
            </a:r>
            <a:r>
              <a:rPr lang="en-US" dirty="0"/>
              <a:t> NRCS Raised Beds practice – Interim CPS 812.  This practice has multiple benefits for the client, but a very specific purpose within NRCS. </a:t>
            </a:r>
          </a:p>
          <a:p>
            <a:endParaRPr lang="en-US" dirty="0"/>
          </a:p>
          <a:p>
            <a:endParaRPr lang="en-US" dirty="0"/>
          </a:p>
          <a:p>
            <a:r>
              <a:rPr lang="en-US" dirty="0"/>
              <a:t>Photo: USDA </a:t>
            </a:r>
            <a:r>
              <a:rPr lang="en-US" dirty="0" err="1"/>
              <a:t>flickr</a:t>
            </a:r>
            <a:r>
              <a:rPr lang="en-US" dirty="0"/>
              <a:t> – the People’s Garden in Compton, CA.  Constructed raised beds are used for all growing and all unused space is covered in thick mulch of wood chips. </a:t>
            </a:r>
          </a:p>
        </p:txBody>
      </p:sp>
      <p:sp>
        <p:nvSpPr>
          <p:cNvPr id="4" name="Slide Number Placeholder 3"/>
          <p:cNvSpPr>
            <a:spLocks noGrp="1"/>
          </p:cNvSpPr>
          <p:nvPr>
            <p:ph type="sldNum" sz="quarter" idx="5"/>
          </p:nvPr>
        </p:nvSpPr>
        <p:spPr/>
        <p:txBody>
          <a:bodyPr/>
          <a:lstStyle/>
          <a:p>
            <a:fld id="{9AC8E5D1-5AD6-413E-BB0E-57CA604375B2}" type="slidenum">
              <a:rPr lang="en-US" smtClean="0"/>
              <a:t>22</a:t>
            </a:fld>
            <a:endParaRPr lang="en-US"/>
          </a:p>
        </p:txBody>
      </p:sp>
    </p:spTree>
    <p:extLst>
      <p:ext uri="{BB962C8B-B14F-4D97-AF65-F5344CB8AC3E}">
        <p14:creationId xmlns:p14="http://schemas.microsoft.com/office/powerpoint/2010/main" val="28231313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Ask Question to group – Are they using this practice in their state?  Take a few responses and any discussion. </a:t>
            </a:r>
          </a:p>
          <a:p>
            <a:endParaRPr lang="en-US" dirty="0"/>
          </a:p>
          <a:p>
            <a:endParaRPr lang="en-US" dirty="0"/>
          </a:p>
          <a:p>
            <a:r>
              <a:rPr lang="en-US" dirty="0"/>
              <a:t>Photo: Elizabeth Marks, USDA NRCS</a:t>
            </a:r>
          </a:p>
        </p:txBody>
      </p:sp>
      <p:sp>
        <p:nvSpPr>
          <p:cNvPr id="4" name="Slide Number Placeholder 3"/>
          <p:cNvSpPr>
            <a:spLocks noGrp="1"/>
          </p:cNvSpPr>
          <p:nvPr>
            <p:ph type="sldNum" sz="quarter" idx="5"/>
          </p:nvPr>
        </p:nvSpPr>
        <p:spPr/>
        <p:txBody>
          <a:bodyPr/>
          <a:lstStyle/>
          <a:p>
            <a:fld id="{9AC8E5D1-5AD6-413E-BB0E-57CA604375B2}" type="slidenum">
              <a:rPr lang="en-US" smtClean="0"/>
              <a:t>23</a:t>
            </a:fld>
            <a:endParaRPr lang="en-US"/>
          </a:p>
        </p:txBody>
      </p:sp>
    </p:spTree>
    <p:extLst>
      <p:ext uri="{BB962C8B-B14F-4D97-AF65-F5344CB8AC3E}">
        <p14:creationId xmlns:p14="http://schemas.microsoft.com/office/powerpoint/2010/main" val="16038391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practice is intended to “create an above ground growing environment” on sites where the ground is considered “unsuitable” for growing crops (this distinction is discussed in an upcoming slide).</a:t>
            </a:r>
          </a:p>
          <a:p>
            <a:endParaRPr lang="en-US" dirty="0"/>
          </a:p>
          <a:p>
            <a:r>
              <a:rPr lang="en-US" dirty="0"/>
              <a:t>Something interesting about this interim practices is that it is a direct result of the 2018 Farm Bill.  That Farm Bill contained language directing USDA to create practices to support “soil remediation” for urban agriculture.  While raised beds do not “remediate” soil, they do allow clients to grow crops with reduced risk on sites where the soil may need remediation for heavy metal contamination. It is a good example of NRCS responding to a mandate from congress. </a:t>
            </a:r>
          </a:p>
          <a:p>
            <a:endParaRPr lang="en-US" dirty="0"/>
          </a:p>
          <a:p>
            <a:r>
              <a:rPr lang="en-US" dirty="0"/>
              <a:t>Photo: Valerie Cohen, USDA NRCS.  </a:t>
            </a:r>
          </a:p>
        </p:txBody>
      </p:sp>
      <p:sp>
        <p:nvSpPr>
          <p:cNvPr id="4" name="Slide Number Placeholder 3"/>
          <p:cNvSpPr>
            <a:spLocks noGrp="1"/>
          </p:cNvSpPr>
          <p:nvPr>
            <p:ph type="sldNum" sz="quarter" idx="5"/>
          </p:nvPr>
        </p:nvSpPr>
        <p:spPr/>
        <p:txBody>
          <a:bodyPr/>
          <a:lstStyle/>
          <a:p>
            <a:fld id="{9AC8E5D1-5AD6-413E-BB0E-57CA604375B2}" type="slidenum">
              <a:rPr lang="en-US" smtClean="0"/>
              <a:t>24</a:t>
            </a:fld>
            <a:endParaRPr lang="en-US"/>
          </a:p>
        </p:txBody>
      </p:sp>
    </p:spTree>
    <p:extLst>
      <p:ext uri="{BB962C8B-B14F-4D97-AF65-F5344CB8AC3E}">
        <p14:creationId xmlns:p14="http://schemas.microsoft.com/office/powerpoint/2010/main" val="1949856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These are the conditions where this NRCS practice standard applies.  This practice is somewhat restrictive in that it is only to be used when “existing soil conditions are unsuitable for agricultural production.”</a:t>
            </a:r>
          </a:p>
          <a:p>
            <a:r>
              <a:rPr lang="en-US" dirty="0"/>
              <a:t>Soil contamination, either documented with soil testing or cited as a major concern by client/planner, is a primary trigger for this practice.  It can also be used at sites with excessive debris/coarse fragments, or sites matching the descriptions provided in the third bullet point here. </a:t>
            </a:r>
          </a:p>
          <a:p>
            <a:endParaRPr lang="en-US" dirty="0"/>
          </a:p>
          <a:p>
            <a:r>
              <a:rPr lang="en-US" dirty="0"/>
              <a:t>Many potential benefits to client when using this practice. </a:t>
            </a:r>
          </a:p>
        </p:txBody>
      </p:sp>
      <p:sp>
        <p:nvSpPr>
          <p:cNvPr id="4" name="Slide Number Placeholder 3"/>
          <p:cNvSpPr>
            <a:spLocks noGrp="1"/>
          </p:cNvSpPr>
          <p:nvPr>
            <p:ph type="sldNum" sz="quarter" idx="5"/>
          </p:nvPr>
        </p:nvSpPr>
        <p:spPr/>
        <p:txBody>
          <a:bodyPr/>
          <a:lstStyle/>
          <a:p>
            <a:fld id="{9AC8E5D1-5AD6-413E-BB0E-57CA604375B2}" type="slidenum">
              <a:rPr lang="en-US" smtClean="0"/>
              <a:t>25</a:t>
            </a:fld>
            <a:endParaRPr lang="en-US"/>
          </a:p>
        </p:txBody>
      </p:sp>
    </p:spTree>
    <p:extLst>
      <p:ext uri="{BB962C8B-B14F-4D97-AF65-F5344CB8AC3E}">
        <p14:creationId xmlns:p14="http://schemas.microsoft.com/office/powerpoint/2010/main" val="54184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Ask group the question, can this practice be used at sites that look like the sites in the photos?</a:t>
            </a:r>
          </a:p>
          <a:p>
            <a:endParaRPr lang="en-US" dirty="0"/>
          </a:p>
          <a:p>
            <a:r>
              <a:rPr lang="en-US" dirty="0"/>
              <a:t>Answer is no – this practice is not intended for sites that are currently growing crops or sites falling on traditional cropland. </a:t>
            </a:r>
          </a:p>
          <a:p>
            <a:endParaRPr lang="en-US" dirty="0"/>
          </a:p>
          <a:p>
            <a:r>
              <a:rPr lang="en-US" dirty="0"/>
              <a:t>Standard is for sites where soil in current condition is not suitable for crop production </a:t>
            </a:r>
          </a:p>
        </p:txBody>
      </p:sp>
      <p:sp>
        <p:nvSpPr>
          <p:cNvPr id="4" name="Slide Number Placeholder 3"/>
          <p:cNvSpPr>
            <a:spLocks noGrp="1"/>
          </p:cNvSpPr>
          <p:nvPr>
            <p:ph type="sldNum" sz="quarter" idx="5"/>
          </p:nvPr>
        </p:nvSpPr>
        <p:spPr/>
        <p:txBody>
          <a:bodyPr/>
          <a:lstStyle/>
          <a:p>
            <a:fld id="{9AC8E5D1-5AD6-413E-BB0E-57CA604375B2}" type="slidenum">
              <a:rPr lang="en-US" smtClean="0"/>
              <a:t>26</a:t>
            </a:fld>
            <a:endParaRPr lang="en-US"/>
          </a:p>
        </p:txBody>
      </p:sp>
    </p:spTree>
    <p:extLst>
      <p:ext uri="{BB962C8B-B14F-4D97-AF65-F5344CB8AC3E}">
        <p14:creationId xmlns:p14="http://schemas.microsoft.com/office/powerpoint/2010/main" val="13907037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Bullet points on this slide provide some basic recommendations for management of constructed raised beds. </a:t>
            </a:r>
          </a:p>
          <a:p>
            <a:endParaRPr lang="en-US" dirty="0"/>
          </a:p>
          <a:p>
            <a:r>
              <a:rPr lang="en-US" dirty="0"/>
              <a:t>Nutrient management plan is recommended to guide soil testing and amendments. </a:t>
            </a:r>
          </a:p>
          <a:p>
            <a:endParaRPr lang="en-US" dirty="0"/>
          </a:p>
          <a:p>
            <a:r>
              <a:rPr lang="en-US" dirty="0"/>
              <a:t>General recommendations of adding 3 inches per year</a:t>
            </a:r>
          </a:p>
          <a:p>
            <a:endParaRPr lang="en-US" dirty="0"/>
          </a:p>
          <a:p>
            <a:r>
              <a:rPr lang="en-US" dirty="0"/>
              <a:t>Slide is courtesy of Allen Moody, USDA NRCS. </a:t>
            </a:r>
          </a:p>
        </p:txBody>
      </p:sp>
      <p:sp>
        <p:nvSpPr>
          <p:cNvPr id="4" name="Slide Number Placeholder 3"/>
          <p:cNvSpPr>
            <a:spLocks noGrp="1"/>
          </p:cNvSpPr>
          <p:nvPr>
            <p:ph type="sldNum" sz="quarter" idx="5"/>
          </p:nvPr>
        </p:nvSpPr>
        <p:spPr/>
        <p:txBody>
          <a:bodyPr/>
          <a:lstStyle/>
          <a:p>
            <a:fld id="{9AC8E5D1-5AD6-413E-BB0E-57CA604375B2}" type="slidenum">
              <a:rPr lang="en-US" smtClean="0"/>
              <a:t>27</a:t>
            </a:fld>
            <a:endParaRPr lang="en-US"/>
          </a:p>
        </p:txBody>
      </p:sp>
    </p:spTree>
    <p:extLst>
      <p:ext uri="{BB962C8B-B14F-4D97-AF65-F5344CB8AC3E}">
        <p14:creationId xmlns:p14="http://schemas.microsoft.com/office/powerpoint/2010/main" val="17397771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next several slides will demonstrate differences in soil health between areas of the same farm and soil that are managed with conventional tillage vs an area with highly reduced tillage.</a:t>
            </a:r>
          </a:p>
        </p:txBody>
      </p:sp>
      <p:sp>
        <p:nvSpPr>
          <p:cNvPr id="4" name="Slide Number Placeholder 3"/>
          <p:cNvSpPr>
            <a:spLocks noGrp="1"/>
          </p:cNvSpPr>
          <p:nvPr>
            <p:ph type="sldNum" sz="quarter" idx="5"/>
          </p:nvPr>
        </p:nvSpPr>
        <p:spPr/>
        <p:txBody>
          <a:bodyPr/>
          <a:lstStyle/>
          <a:p>
            <a:fld id="{9AC8E5D1-5AD6-413E-BB0E-57CA604375B2}" type="slidenum">
              <a:rPr lang="en-US" smtClean="0"/>
              <a:t>29</a:t>
            </a:fld>
            <a:endParaRPr lang="en-US"/>
          </a:p>
        </p:txBody>
      </p:sp>
    </p:spTree>
    <p:extLst>
      <p:ext uri="{BB962C8B-B14F-4D97-AF65-F5344CB8AC3E}">
        <p14:creationId xmlns:p14="http://schemas.microsoft.com/office/powerpoint/2010/main" val="28434253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All of the photos in this section were taken on the same day.  They document different in the same soil type in two adjacent areas on an organic vegetable farm. The conventional tillage is managed with tractor tillage – disking followed by rototilling, before transplanting of vegetables.  This area does get a winter cover crop and occasional applications of compost or organic material.  </a:t>
            </a:r>
          </a:p>
          <a:p>
            <a:endParaRPr lang="en-US" dirty="0"/>
          </a:p>
          <a:p>
            <a:r>
              <a:rPr lang="en-US" dirty="0"/>
              <a:t>The no-till area is a garden managed with had tools.  This area was transitioned to no-till management, which did include annual disturbance with </a:t>
            </a:r>
            <a:r>
              <a:rPr lang="en-US" dirty="0" err="1"/>
              <a:t>broadforks</a:t>
            </a:r>
            <a:r>
              <a:rPr lang="en-US" dirty="0"/>
              <a:t>.  The management was focused on compost mulch system, with heavy annual applications of compost prior to planting.  This area also has annual winter cover cropping.  The no till management had been in place for around 7 years at the time of this study.  In the two years leading up to this study there had been some tillage with a power implement tool.  </a:t>
            </a:r>
          </a:p>
          <a:p>
            <a:endParaRPr lang="en-US" dirty="0"/>
          </a:p>
          <a:p>
            <a:r>
              <a:rPr lang="en-US" dirty="0"/>
              <a:t>These soils are the same soil type, Pleasanton clay loam.  </a:t>
            </a:r>
          </a:p>
          <a:p>
            <a:endParaRPr lang="en-US" dirty="0"/>
          </a:p>
          <a:p>
            <a:r>
              <a:rPr lang="en-US" dirty="0"/>
              <a:t>Photos: Phil Smith, USDA NRCS</a:t>
            </a:r>
          </a:p>
        </p:txBody>
      </p:sp>
      <p:sp>
        <p:nvSpPr>
          <p:cNvPr id="4" name="Slide Number Placeholder 3"/>
          <p:cNvSpPr>
            <a:spLocks noGrp="1"/>
          </p:cNvSpPr>
          <p:nvPr>
            <p:ph type="sldNum" sz="quarter" idx="5"/>
          </p:nvPr>
        </p:nvSpPr>
        <p:spPr/>
        <p:txBody>
          <a:bodyPr/>
          <a:lstStyle/>
          <a:p>
            <a:fld id="{9AC8E5D1-5AD6-413E-BB0E-57CA604375B2}" type="slidenum">
              <a:rPr lang="en-US" smtClean="0"/>
              <a:t>30</a:t>
            </a:fld>
            <a:endParaRPr lang="en-US"/>
          </a:p>
        </p:txBody>
      </p:sp>
    </p:spTree>
    <p:extLst>
      <p:ext uri="{BB962C8B-B14F-4D97-AF65-F5344CB8AC3E}">
        <p14:creationId xmlns:p14="http://schemas.microsoft.com/office/powerpoint/2010/main" val="3282510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Ask the group – “How does tillage impact soil health?” and take a handful of responses from participants. </a:t>
            </a:r>
          </a:p>
          <a:p>
            <a:endParaRPr lang="en-US" dirty="0"/>
          </a:p>
          <a:p>
            <a:r>
              <a:rPr lang="en-US" dirty="0"/>
              <a:t>Tillage as a soil disturbance can greatly impact and drive all four of the NRCS soil health resource concerns (listed here). ***Depending on the audience, it may not be necessary to go into much further detail on how tillage affects these resource concerns (as described below). </a:t>
            </a:r>
          </a:p>
          <a:p>
            <a:endParaRPr lang="en-US" dirty="0"/>
          </a:p>
          <a:p>
            <a:r>
              <a:rPr lang="en-US" dirty="0"/>
              <a:t>Tillage can drive compaction by degrading soil structure and reducing pore space.  Repeated tillage can also result in compaction layers below the tillage layer. </a:t>
            </a:r>
          </a:p>
          <a:p>
            <a:endParaRPr lang="en-US" dirty="0"/>
          </a:p>
          <a:p>
            <a:r>
              <a:rPr lang="en-US" dirty="0"/>
              <a:t>Tillage degrades aggregate stability by physically disrupting the soil structure.  It causes reductions in soil organic matter through disrupting soil structure and aggregates, and by exposing soil organic matter to decomposition by microbes, degradation by sunlight, and oxidation from being exposed to the soil surface. </a:t>
            </a:r>
          </a:p>
          <a:p>
            <a:r>
              <a:rPr lang="en-US" dirty="0"/>
              <a:t>Tillage degrades soil organism habitat through all of the mechanisms mentioned for the other resource concerns, as well as by reducing residue and cover on the soil surface. </a:t>
            </a:r>
          </a:p>
          <a:p>
            <a:endParaRPr lang="en-US" dirty="0"/>
          </a:p>
          <a:p>
            <a:r>
              <a:rPr lang="en-US" dirty="0"/>
              <a:t>Photo: Josh Beniston, USDA NRCS.  Soil health degradation on an organic vegetable farm where a heavy rain fell on  soil that had recently undergone intensive tillage.</a:t>
            </a:r>
          </a:p>
        </p:txBody>
      </p:sp>
      <p:sp>
        <p:nvSpPr>
          <p:cNvPr id="4" name="Slide Number Placeholder 3"/>
          <p:cNvSpPr>
            <a:spLocks noGrp="1"/>
          </p:cNvSpPr>
          <p:nvPr>
            <p:ph type="sldNum" sz="quarter" idx="5"/>
          </p:nvPr>
        </p:nvSpPr>
        <p:spPr/>
        <p:txBody>
          <a:bodyPr/>
          <a:lstStyle/>
          <a:p>
            <a:fld id="{9AC8E5D1-5AD6-413E-BB0E-57CA604375B2}" type="slidenum">
              <a:rPr lang="en-US" smtClean="0"/>
              <a:t>3</a:t>
            </a:fld>
            <a:endParaRPr lang="en-US"/>
          </a:p>
        </p:txBody>
      </p:sp>
    </p:spTree>
    <p:extLst>
      <p:ext uri="{BB962C8B-B14F-4D97-AF65-F5344CB8AC3E}">
        <p14:creationId xmlns:p14="http://schemas.microsoft.com/office/powerpoint/2010/main" val="6701172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soil surface in the two systems – bare soil and disturbed structure in the conventional tillage and full cover by residue and mulch in the no till system. </a:t>
            </a:r>
          </a:p>
          <a:p>
            <a:endParaRPr lang="en-US" dirty="0"/>
          </a:p>
          <a:p>
            <a:r>
              <a:rPr lang="en-US" dirty="0"/>
              <a:t>Photos: Phil Smith, USDA NRCS</a:t>
            </a:r>
          </a:p>
        </p:txBody>
      </p:sp>
      <p:sp>
        <p:nvSpPr>
          <p:cNvPr id="4" name="Slide Number Placeholder 3"/>
          <p:cNvSpPr>
            <a:spLocks noGrp="1"/>
          </p:cNvSpPr>
          <p:nvPr>
            <p:ph type="sldNum" sz="quarter" idx="5"/>
          </p:nvPr>
        </p:nvSpPr>
        <p:spPr/>
        <p:txBody>
          <a:bodyPr/>
          <a:lstStyle/>
          <a:p>
            <a:fld id="{9AC8E5D1-5AD6-413E-BB0E-57CA604375B2}" type="slidenum">
              <a:rPr lang="en-US" smtClean="0"/>
              <a:t>31</a:t>
            </a:fld>
            <a:endParaRPr lang="en-US"/>
          </a:p>
        </p:txBody>
      </p:sp>
    </p:spTree>
    <p:extLst>
      <p:ext uri="{BB962C8B-B14F-4D97-AF65-F5344CB8AC3E}">
        <p14:creationId xmlns:p14="http://schemas.microsoft.com/office/powerpoint/2010/main" val="16086405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Description of a partial soil profile in the conventional tillage. </a:t>
            </a:r>
          </a:p>
          <a:p>
            <a:endParaRPr lang="en-US" dirty="0"/>
          </a:p>
          <a:p>
            <a:r>
              <a:rPr lang="en-US" dirty="0"/>
              <a:t>Loose clods and single grain structure in A horizon.  Wire flag could not penetrate B horizon. This observed compaction may be result of a tillage induced hard pan at 10 in depth. </a:t>
            </a:r>
          </a:p>
          <a:p>
            <a:endParaRPr lang="en-US" dirty="0"/>
          </a:p>
          <a:p>
            <a:r>
              <a:rPr lang="en-US" dirty="0"/>
              <a:t>Profile descriptions and photos: Phil Smith, USDA NRCS</a:t>
            </a:r>
          </a:p>
        </p:txBody>
      </p:sp>
      <p:sp>
        <p:nvSpPr>
          <p:cNvPr id="4" name="Slide Number Placeholder 3"/>
          <p:cNvSpPr>
            <a:spLocks noGrp="1"/>
          </p:cNvSpPr>
          <p:nvPr>
            <p:ph type="sldNum" sz="quarter" idx="5"/>
          </p:nvPr>
        </p:nvSpPr>
        <p:spPr/>
        <p:txBody>
          <a:bodyPr/>
          <a:lstStyle/>
          <a:p>
            <a:fld id="{9AC8E5D1-5AD6-413E-BB0E-57CA604375B2}" type="slidenum">
              <a:rPr lang="en-US" smtClean="0"/>
              <a:t>32</a:t>
            </a:fld>
            <a:endParaRPr lang="en-US"/>
          </a:p>
        </p:txBody>
      </p:sp>
    </p:spTree>
    <p:extLst>
      <p:ext uri="{BB962C8B-B14F-4D97-AF65-F5344CB8AC3E}">
        <p14:creationId xmlns:p14="http://schemas.microsoft.com/office/powerpoint/2010/main" val="9933334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a:p>
            <a:r>
              <a:rPr lang="en-US" dirty="0"/>
              <a:t>Photos: Phil Smith, USDA NRCS. </a:t>
            </a:r>
          </a:p>
        </p:txBody>
      </p:sp>
      <p:sp>
        <p:nvSpPr>
          <p:cNvPr id="4" name="Slide Number Placeholder 3"/>
          <p:cNvSpPr>
            <a:spLocks noGrp="1"/>
          </p:cNvSpPr>
          <p:nvPr>
            <p:ph type="sldNum" sz="quarter" idx="5"/>
          </p:nvPr>
        </p:nvSpPr>
        <p:spPr/>
        <p:txBody>
          <a:bodyPr/>
          <a:lstStyle/>
          <a:p>
            <a:fld id="{9AC8E5D1-5AD6-413E-BB0E-57CA604375B2}" type="slidenum">
              <a:rPr lang="en-US" smtClean="0"/>
              <a:t>33</a:t>
            </a:fld>
            <a:endParaRPr lang="en-US"/>
          </a:p>
        </p:txBody>
      </p:sp>
    </p:spTree>
    <p:extLst>
      <p:ext uri="{BB962C8B-B14F-4D97-AF65-F5344CB8AC3E}">
        <p14:creationId xmlns:p14="http://schemas.microsoft.com/office/powerpoint/2010/main" val="38954464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Description of partial soil profile.  Strong granular structure and common fine roots in surface layer.  Moisture and roots throughout profile. Wire flag penetrates more than 20 inches into this soil. </a:t>
            </a:r>
          </a:p>
          <a:p>
            <a:endParaRPr lang="en-US" dirty="0"/>
          </a:p>
          <a:p>
            <a:r>
              <a:rPr lang="en-US" dirty="0"/>
              <a:t>Huge difference in soil structure compared with conventional tillage area. </a:t>
            </a:r>
          </a:p>
          <a:p>
            <a:endParaRPr lang="en-US" dirty="0"/>
          </a:p>
          <a:p>
            <a:r>
              <a:rPr lang="en-US" dirty="0"/>
              <a:t>Photos: Phil Smith, USDA NRCS</a:t>
            </a:r>
          </a:p>
        </p:txBody>
      </p:sp>
      <p:sp>
        <p:nvSpPr>
          <p:cNvPr id="4" name="Slide Number Placeholder 3"/>
          <p:cNvSpPr>
            <a:spLocks noGrp="1"/>
          </p:cNvSpPr>
          <p:nvPr>
            <p:ph type="sldNum" sz="quarter" idx="5"/>
          </p:nvPr>
        </p:nvSpPr>
        <p:spPr/>
        <p:txBody>
          <a:bodyPr/>
          <a:lstStyle/>
          <a:p>
            <a:fld id="{9AC8E5D1-5AD6-413E-BB0E-57CA604375B2}" type="slidenum">
              <a:rPr lang="en-US" smtClean="0"/>
              <a:t>34</a:t>
            </a:fld>
            <a:endParaRPr lang="en-US"/>
          </a:p>
        </p:txBody>
      </p:sp>
    </p:spTree>
    <p:extLst>
      <p:ext uri="{BB962C8B-B14F-4D97-AF65-F5344CB8AC3E}">
        <p14:creationId xmlns:p14="http://schemas.microsoft.com/office/powerpoint/2010/main" val="26752400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Soil structure in No Till soil</a:t>
            </a:r>
          </a:p>
          <a:p>
            <a:endParaRPr lang="en-US" dirty="0"/>
          </a:p>
          <a:p>
            <a:r>
              <a:rPr lang="en-US" dirty="0"/>
              <a:t>Photos: Phil Smith, USDA NRCS</a:t>
            </a:r>
          </a:p>
        </p:txBody>
      </p:sp>
      <p:sp>
        <p:nvSpPr>
          <p:cNvPr id="4" name="Slide Number Placeholder 3"/>
          <p:cNvSpPr>
            <a:spLocks noGrp="1"/>
          </p:cNvSpPr>
          <p:nvPr>
            <p:ph type="sldNum" sz="quarter" idx="5"/>
          </p:nvPr>
        </p:nvSpPr>
        <p:spPr/>
        <p:txBody>
          <a:bodyPr/>
          <a:lstStyle/>
          <a:p>
            <a:fld id="{9AC8E5D1-5AD6-413E-BB0E-57CA604375B2}" type="slidenum">
              <a:rPr lang="en-US" smtClean="0"/>
              <a:t>35</a:t>
            </a:fld>
            <a:endParaRPr lang="en-US"/>
          </a:p>
        </p:txBody>
      </p:sp>
    </p:spTree>
    <p:extLst>
      <p:ext uri="{BB962C8B-B14F-4D97-AF65-F5344CB8AC3E}">
        <p14:creationId xmlns:p14="http://schemas.microsoft.com/office/powerpoint/2010/main" val="38658406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Water infiltration in two soils.  Much faster water infiltration in no till soil. </a:t>
            </a:r>
          </a:p>
          <a:p>
            <a:endParaRPr lang="en-US" dirty="0"/>
          </a:p>
          <a:p>
            <a:r>
              <a:rPr lang="en-US" dirty="0"/>
              <a:t>Photos: Phil Smith, USDA NRCS</a:t>
            </a:r>
          </a:p>
        </p:txBody>
      </p:sp>
      <p:sp>
        <p:nvSpPr>
          <p:cNvPr id="4" name="Slide Number Placeholder 3"/>
          <p:cNvSpPr>
            <a:spLocks noGrp="1"/>
          </p:cNvSpPr>
          <p:nvPr>
            <p:ph type="sldNum" sz="quarter" idx="5"/>
          </p:nvPr>
        </p:nvSpPr>
        <p:spPr/>
        <p:txBody>
          <a:bodyPr/>
          <a:lstStyle/>
          <a:p>
            <a:fld id="{9AC8E5D1-5AD6-413E-BB0E-57CA604375B2}" type="slidenum">
              <a:rPr lang="en-US" smtClean="0"/>
              <a:t>36</a:t>
            </a:fld>
            <a:endParaRPr lang="en-US"/>
          </a:p>
        </p:txBody>
      </p:sp>
    </p:spTree>
    <p:extLst>
      <p:ext uri="{BB962C8B-B14F-4D97-AF65-F5344CB8AC3E}">
        <p14:creationId xmlns:p14="http://schemas.microsoft.com/office/powerpoint/2010/main" val="5609697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Soil temperature in two soils. Key to note that this study was done during the summer and the </a:t>
            </a:r>
            <a:r>
              <a:rPr lang="en-US"/>
              <a:t>air temperature was 99.5 F.</a:t>
            </a:r>
            <a:endParaRPr lang="en-US" dirty="0"/>
          </a:p>
          <a:p>
            <a:endParaRPr lang="en-US" dirty="0"/>
          </a:p>
          <a:p>
            <a:r>
              <a:rPr lang="en-US" dirty="0"/>
              <a:t>Photos: Phil Smith, USDA NRCS</a:t>
            </a:r>
          </a:p>
        </p:txBody>
      </p:sp>
      <p:sp>
        <p:nvSpPr>
          <p:cNvPr id="4" name="Slide Number Placeholder 3"/>
          <p:cNvSpPr>
            <a:spLocks noGrp="1"/>
          </p:cNvSpPr>
          <p:nvPr>
            <p:ph type="sldNum" sz="quarter" idx="5"/>
          </p:nvPr>
        </p:nvSpPr>
        <p:spPr/>
        <p:txBody>
          <a:bodyPr/>
          <a:lstStyle/>
          <a:p>
            <a:fld id="{9AC8E5D1-5AD6-413E-BB0E-57CA604375B2}" type="slidenum">
              <a:rPr lang="en-US" smtClean="0"/>
              <a:t>37</a:t>
            </a:fld>
            <a:endParaRPr lang="en-US"/>
          </a:p>
        </p:txBody>
      </p:sp>
    </p:spTree>
    <p:extLst>
      <p:ext uri="{BB962C8B-B14F-4D97-AF65-F5344CB8AC3E}">
        <p14:creationId xmlns:p14="http://schemas.microsoft.com/office/powerpoint/2010/main" val="40808472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Start with the question to the group – “Why do producers use tillage on small farms?”  Take several answers from participants.  Acknowledge that there are many reasons why producers utilize tillage and that those activities are likely key to the success of their operations.  </a:t>
            </a:r>
          </a:p>
          <a:p>
            <a:r>
              <a:rPr lang="en-US" dirty="0"/>
              <a:t>Tillage may be particularly common on small-farms as many of those producers align their management with organic methods, regardless of whether they have USDA organic certification.  Tillage is used regularly in organic farming to achieve tasks that may be done with synthetic inputs on conventional farms, such as weed management. </a:t>
            </a:r>
          </a:p>
          <a:p>
            <a:endParaRPr lang="en-US" dirty="0"/>
          </a:p>
          <a:p>
            <a:endParaRPr lang="en-US" dirty="0"/>
          </a:p>
          <a:p>
            <a:r>
              <a:rPr lang="en-US" dirty="0"/>
              <a:t>Site preparation is often major use of tillage.  Size of seed is major determinant of how intense the tillage needs to be. </a:t>
            </a:r>
          </a:p>
          <a:p>
            <a:endParaRPr lang="en-US" dirty="0"/>
          </a:p>
          <a:p>
            <a:r>
              <a:rPr lang="en-US" dirty="0"/>
              <a:t>Adaptive management could be tool for assisting producers in reducing tillage. </a:t>
            </a:r>
          </a:p>
          <a:p>
            <a:endParaRPr lang="en-US" dirty="0"/>
          </a:p>
          <a:p>
            <a:r>
              <a:rPr lang="en-US" dirty="0"/>
              <a:t>Explore non mechanical weeding methods </a:t>
            </a:r>
          </a:p>
          <a:p>
            <a:endParaRPr lang="en-US" dirty="0"/>
          </a:p>
          <a:p>
            <a:r>
              <a:rPr lang="en-US" dirty="0"/>
              <a:t>Photo: Josh Beniston, USDA NRCS.  Tillage with a disk harrow was done to incorporate cover crop residues and prepare planting areas on an organic vegetable farm. </a:t>
            </a:r>
          </a:p>
        </p:txBody>
      </p:sp>
      <p:sp>
        <p:nvSpPr>
          <p:cNvPr id="4" name="Slide Number Placeholder 3"/>
          <p:cNvSpPr>
            <a:spLocks noGrp="1"/>
          </p:cNvSpPr>
          <p:nvPr>
            <p:ph type="sldNum" sz="quarter" idx="5"/>
          </p:nvPr>
        </p:nvSpPr>
        <p:spPr/>
        <p:txBody>
          <a:bodyPr/>
          <a:lstStyle/>
          <a:p>
            <a:fld id="{9AC8E5D1-5AD6-413E-BB0E-57CA604375B2}" type="slidenum">
              <a:rPr lang="en-US" smtClean="0"/>
              <a:t>4</a:t>
            </a:fld>
            <a:endParaRPr lang="en-US"/>
          </a:p>
        </p:txBody>
      </p:sp>
    </p:spTree>
    <p:extLst>
      <p:ext uri="{BB962C8B-B14F-4D97-AF65-F5344CB8AC3E}">
        <p14:creationId xmlns:p14="http://schemas.microsoft.com/office/powerpoint/2010/main" val="3775729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Ask the group to discuss these two questions.  You can ask both questions at once. Take a handful of responses from participants. </a:t>
            </a:r>
          </a:p>
          <a:p>
            <a:endParaRPr lang="en-US" dirty="0"/>
          </a:p>
          <a:p>
            <a:r>
              <a:rPr lang="en-US" dirty="0"/>
              <a:t>There are a couple of key takeaways.  (1)  Tillage is not an all or nothing situation.  On many farms, it is possible to reduce or minimize the disturbance from tillage without eliminating it completely.  This is important because for some producers, </a:t>
            </a:r>
            <a:r>
              <a:rPr lang="en-US" dirty="0" err="1"/>
              <a:t>ie</a:t>
            </a:r>
            <a:r>
              <a:rPr lang="en-US" dirty="0"/>
              <a:t>. Organic vegetables, the prospect of eliminating all tillage may not be practical and may require big changes to the way that they farm.  In those cases it is best to look for ways to minimize disturbance from tillage, or even optimize it, to reduce soil health impacts but keep the producer in a system that works for their farm. </a:t>
            </a:r>
          </a:p>
          <a:p>
            <a:r>
              <a:rPr lang="en-US" dirty="0"/>
              <a:t>(2)  It is very possible to improve soil health while still utilizing tillage.  The Organic Farming Research Foundation (OFRF) has compiled data from a number of studies that demonstrates that soil organic matter can increase on organic farms that are using tillage.  Key to that equation is that farms generally must increase their carbon-based amendments to offset the impacts of tillage.  Farms increasing organic matter while using tillage are generally utilizing both compost application and cover cropping in their management systems. </a:t>
            </a:r>
          </a:p>
          <a:p>
            <a:endParaRPr lang="en-US" dirty="0"/>
          </a:p>
          <a:p>
            <a:r>
              <a:rPr lang="en-US" dirty="0"/>
              <a:t>This photo was taken at a small-scale organic vegetable farm in West Virginia.  NRCS visited the farm as part of a soil health training.  We were very impressed with the improvements to soil health that the producer despite doing tillage with a roto-tiller to prepare planting areas.  The producers used tillage to incorporate both compost and cover crops.  He was also adamant that he only did tillage when he felt that the soil moisture was optimal. Our group could see impressive visual improvements in soil health in the fields that had been in production for a longer time when compared with newer fields and “fencerow” soil. </a:t>
            </a:r>
          </a:p>
          <a:p>
            <a:r>
              <a:rPr lang="en-US" dirty="0"/>
              <a:t>This photo was taken in August, and the edge of a field planted to a buckwheat cover crop is in the foreground of the picture. </a:t>
            </a:r>
          </a:p>
          <a:p>
            <a:endParaRPr lang="en-US" dirty="0"/>
          </a:p>
          <a:p>
            <a:r>
              <a:rPr lang="en-US" dirty="0"/>
              <a:t>Organic farms with SHMS have demonstrated ability to increase SOM with tillage in systems. </a:t>
            </a:r>
          </a:p>
          <a:p>
            <a:endParaRPr lang="en-US" dirty="0"/>
          </a:p>
          <a:p>
            <a:r>
              <a:rPr lang="en-US" dirty="0"/>
              <a:t>Photo: Josh Beniston, USDA NRCS. </a:t>
            </a:r>
          </a:p>
        </p:txBody>
      </p:sp>
      <p:sp>
        <p:nvSpPr>
          <p:cNvPr id="4" name="Slide Number Placeholder 3"/>
          <p:cNvSpPr>
            <a:spLocks noGrp="1"/>
          </p:cNvSpPr>
          <p:nvPr>
            <p:ph type="sldNum" sz="quarter" idx="5"/>
          </p:nvPr>
        </p:nvSpPr>
        <p:spPr/>
        <p:txBody>
          <a:bodyPr/>
          <a:lstStyle/>
          <a:p>
            <a:fld id="{9AC8E5D1-5AD6-413E-BB0E-57CA604375B2}" type="slidenum">
              <a:rPr lang="en-US" smtClean="0"/>
              <a:t>5</a:t>
            </a:fld>
            <a:endParaRPr lang="en-US"/>
          </a:p>
        </p:txBody>
      </p:sp>
    </p:spTree>
    <p:extLst>
      <p:ext uri="{BB962C8B-B14F-4D97-AF65-F5344CB8AC3E}">
        <p14:creationId xmlns:p14="http://schemas.microsoft.com/office/powerpoint/2010/main" val="32043718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On the topic of tillage is not an “all or nothing situation” and that we can do things to reduce soil disturbance while still using some tillage – ask the group, what are some different ways of reducing the impacts of tillage?  How can we help producers to think about this topic?</a:t>
            </a:r>
          </a:p>
          <a:p>
            <a:endParaRPr lang="en-US" dirty="0"/>
          </a:p>
          <a:p>
            <a:r>
              <a:rPr lang="en-US" dirty="0"/>
              <a:t>Three aspects of tillage that we can explore for ways to reduce the overall impact on soil health are the following:  (there may be others also…)</a:t>
            </a:r>
          </a:p>
          <a:p>
            <a:pPr marL="228600" indent="-228600">
              <a:buAutoNum type="arabicPeriod"/>
            </a:pPr>
            <a:r>
              <a:rPr lang="en-US" dirty="0"/>
              <a:t>Frequency of tillage – this is how many times do we use tillage operations during a given year or cropping cycle.  Are there passes or operations that we can eliminate without harming our management goals?</a:t>
            </a:r>
          </a:p>
          <a:p>
            <a:pPr marL="0" indent="0">
              <a:buNone/>
            </a:pPr>
            <a:r>
              <a:rPr lang="en-US" dirty="0"/>
              <a:t>This is often a good place to start with producers on reducing tillage. </a:t>
            </a:r>
          </a:p>
          <a:p>
            <a:pPr marL="0" indent="0">
              <a:buNone/>
            </a:pPr>
            <a:r>
              <a:rPr lang="en-US" dirty="0"/>
              <a:t>Sometimes the term duration is used in a way that is similar to frequency.  Duration also often means, how many years has the current tillage system been in place?  In some cropping systems, such as orchards or vineyards, it may be possible to move from management that does tillage every year to one that uses tillage in alternating years. </a:t>
            </a:r>
          </a:p>
          <a:p>
            <a:pPr marL="0" indent="0">
              <a:buNone/>
            </a:pPr>
            <a:endParaRPr lang="en-US" dirty="0"/>
          </a:p>
          <a:p>
            <a:pPr marL="0" indent="0">
              <a:buNone/>
            </a:pPr>
            <a:r>
              <a:rPr lang="en-US" dirty="0"/>
              <a:t>2. Depth of tillage – the impacts of tillage on soil health tend to be more severe with deeper tillage operations.  Some management goals of tillage, such as managing weeds or providing a clean soil surface, can be achieved with very shallow tillage that is essentially only disturbing the top inch or two of soil.  Depth of tillage can often be reduced while still achieving management goals.  Sometimes this involves using a different piece of equipment. </a:t>
            </a:r>
          </a:p>
          <a:p>
            <a:pPr marL="0" indent="0">
              <a:buNone/>
            </a:pPr>
            <a:endParaRPr lang="en-US" dirty="0"/>
          </a:p>
          <a:p>
            <a:pPr marL="0" indent="0">
              <a:buNone/>
            </a:pPr>
            <a:r>
              <a:rPr lang="en-US" dirty="0"/>
              <a:t>3. Intensity of tillage – Tools and implements that do more intensive tillage do more to disrupt the soil structure and lead to more significant impacts on soil health. Rototillers are considered particularly intense implements and are common on small farms.  So, the goal here is to identify tools and implements that may be used to achieve the management goal, while doing a less intense form of tillage.  Many producers focused on reducing tillage impacts have changed the tools that they use to prepare planting areas to less intense implements. </a:t>
            </a:r>
          </a:p>
          <a:p>
            <a:pPr marL="0" indent="0">
              <a:buNone/>
            </a:pPr>
            <a:endParaRPr lang="en-US" dirty="0"/>
          </a:p>
          <a:p>
            <a:pPr marL="0" indent="0">
              <a:buNone/>
            </a:pPr>
            <a:r>
              <a:rPr lang="en-US" dirty="0"/>
              <a:t>Photo: Josh Beniston, USDA NRCS.  Healthy soil profile at a California vineyard. </a:t>
            </a:r>
          </a:p>
        </p:txBody>
      </p:sp>
      <p:sp>
        <p:nvSpPr>
          <p:cNvPr id="4" name="Slide Number Placeholder 3"/>
          <p:cNvSpPr>
            <a:spLocks noGrp="1"/>
          </p:cNvSpPr>
          <p:nvPr>
            <p:ph type="sldNum" sz="quarter" idx="5"/>
          </p:nvPr>
        </p:nvSpPr>
        <p:spPr/>
        <p:txBody>
          <a:bodyPr/>
          <a:lstStyle/>
          <a:p>
            <a:fld id="{9AC8E5D1-5AD6-413E-BB0E-57CA604375B2}" type="slidenum">
              <a:rPr lang="en-US" smtClean="0"/>
              <a:t>6</a:t>
            </a:fld>
            <a:endParaRPr lang="en-US"/>
          </a:p>
        </p:txBody>
      </p:sp>
    </p:spTree>
    <p:extLst>
      <p:ext uri="{BB962C8B-B14F-4D97-AF65-F5344CB8AC3E}">
        <p14:creationId xmlns:p14="http://schemas.microsoft.com/office/powerpoint/2010/main" val="42886868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Continuing the discussion – ask the group this question – What are the ways that they have observed small-scale clients reducing or eliminating tillage from their operations?  This could be different tools or methods.  This could be making big changes in the way that they manage their farms or gardens.  What are they observing people doing to reduce the impacts of tillage on soil health?</a:t>
            </a:r>
          </a:p>
          <a:p>
            <a:endParaRPr lang="en-US" dirty="0"/>
          </a:p>
          <a:p>
            <a:endParaRPr lang="en-US" dirty="0"/>
          </a:p>
        </p:txBody>
      </p:sp>
      <p:sp>
        <p:nvSpPr>
          <p:cNvPr id="4" name="Slide Number Placeholder 3"/>
          <p:cNvSpPr>
            <a:spLocks noGrp="1"/>
          </p:cNvSpPr>
          <p:nvPr>
            <p:ph type="sldNum" sz="quarter" idx="5"/>
          </p:nvPr>
        </p:nvSpPr>
        <p:spPr/>
        <p:txBody>
          <a:bodyPr/>
          <a:lstStyle/>
          <a:p>
            <a:fld id="{9AC8E5D1-5AD6-413E-BB0E-57CA604375B2}" type="slidenum">
              <a:rPr lang="en-US" smtClean="0"/>
              <a:t>7</a:t>
            </a:fld>
            <a:endParaRPr lang="en-US"/>
          </a:p>
        </p:txBody>
      </p:sp>
    </p:spTree>
    <p:extLst>
      <p:ext uri="{BB962C8B-B14F-4D97-AF65-F5344CB8AC3E}">
        <p14:creationId xmlns:p14="http://schemas.microsoft.com/office/powerpoint/2010/main" val="20847298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Reducing tillage on small-scale farms has been a very active space of experimentation and discussion in recent years.  Producers have pioneered a number of innovations in using tools and in the way that they design their cropping systems and farms to minimize tillage.  </a:t>
            </a:r>
          </a:p>
          <a:p>
            <a:r>
              <a:rPr lang="en-US" dirty="0"/>
              <a:t>We can break these methods into a few different headings.  The first heading is permanent bed systems.  Next are systems that reduce tillage by utilizing specific tools.  Lastly, for this module we will also look at soil management systems that use mulching techniques as a means to reduce or eliminate tillage.  </a:t>
            </a:r>
          </a:p>
          <a:p>
            <a:endParaRPr lang="en-US" dirty="0"/>
          </a:p>
          <a:p>
            <a:r>
              <a:rPr lang="en-US" dirty="0"/>
              <a:t>These methods can be used together. </a:t>
            </a:r>
          </a:p>
          <a:p>
            <a:endParaRPr lang="en-US" dirty="0"/>
          </a:p>
        </p:txBody>
      </p:sp>
      <p:sp>
        <p:nvSpPr>
          <p:cNvPr id="4" name="Slide Number Placeholder 3"/>
          <p:cNvSpPr>
            <a:spLocks noGrp="1"/>
          </p:cNvSpPr>
          <p:nvPr>
            <p:ph type="sldNum" sz="quarter" idx="5"/>
          </p:nvPr>
        </p:nvSpPr>
        <p:spPr/>
        <p:txBody>
          <a:bodyPr/>
          <a:lstStyle/>
          <a:p>
            <a:fld id="{9AC8E5D1-5AD6-413E-BB0E-57CA604375B2}" type="slidenum">
              <a:rPr lang="en-US" smtClean="0"/>
              <a:t>8</a:t>
            </a:fld>
            <a:endParaRPr lang="en-US"/>
          </a:p>
        </p:txBody>
      </p:sp>
    </p:spTree>
    <p:extLst>
      <p:ext uri="{BB962C8B-B14F-4D97-AF65-F5344CB8AC3E}">
        <p14:creationId xmlns:p14="http://schemas.microsoft.com/office/powerpoint/2010/main" val="11800599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Permanent bed systems are set up soil that the growing areas of a field or garden are maintained and managed as growing space, while the pathways are kept as permanent footpaths.   This type of field or garden is laid out very precisely during the initial site prep, or transition to permanent beds, and is then maintained in this fashion “permanently” or for several growing seasons.  This concept is similar to the concept of the NRCS “Controlled Traffic Farming” conservation practice, but the systems described here are generally managed with hand tools or walk behind tractors. The width of growing beds in a permanent system is often determined by the size and type of tools used to manage the site. </a:t>
            </a:r>
          </a:p>
          <a:p>
            <a:r>
              <a:rPr lang="en-US" dirty="0"/>
              <a:t>Keeping the beds permanent limits compaction and also minimizes disturbance because the beds do not need to be constructed each year or growing season. </a:t>
            </a:r>
          </a:p>
          <a:p>
            <a:endParaRPr lang="en-US" dirty="0"/>
          </a:p>
          <a:p>
            <a:r>
              <a:rPr lang="en-US" dirty="0"/>
              <a:t>All bullet points on this slide provide key information about the system. </a:t>
            </a:r>
          </a:p>
          <a:p>
            <a:endParaRPr lang="en-US" dirty="0"/>
          </a:p>
          <a:p>
            <a:r>
              <a:rPr lang="en-US" dirty="0"/>
              <a:t>ICPS 812 will allow for raised beds without frame. “Unframed”</a:t>
            </a:r>
          </a:p>
          <a:p>
            <a:endParaRPr lang="en-US" dirty="0"/>
          </a:p>
          <a:p>
            <a:r>
              <a:rPr lang="en-US" dirty="0"/>
              <a:t>Photo: Josh Beniston, USDA NRCS.  A small-scale vegetable garden with permanent growing beds and foot pathways. </a:t>
            </a:r>
          </a:p>
        </p:txBody>
      </p:sp>
      <p:sp>
        <p:nvSpPr>
          <p:cNvPr id="4" name="Slide Number Placeholder 3"/>
          <p:cNvSpPr>
            <a:spLocks noGrp="1"/>
          </p:cNvSpPr>
          <p:nvPr>
            <p:ph type="sldNum" sz="quarter" idx="5"/>
          </p:nvPr>
        </p:nvSpPr>
        <p:spPr/>
        <p:txBody>
          <a:bodyPr/>
          <a:lstStyle/>
          <a:p>
            <a:fld id="{9AC8E5D1-5AD6-413E-BB0E-57CA604375B2}" type="slidenum">
              <a:rPr lang="en-US" smtClean="0"/>
              <a:t>9</a:t>
            </a:fld>
            <a:endParaRPr lang="en-US"/>
          </a:p>
        </p:txBody>
      </p:sp>
    </p:spTree>
    <p:extLst>
      <p:ext uri="{BB962C8B-B14F-4D97-AF65-F5344CB8AC3E}">
        <p14:creationId xmlns:p14="http://schemas.microsoft.com/office/powerpoint/2010/main" val="28475213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2025"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dirty="0"/>
              <a:t>Authors/Presenters &amp; Contact Info</a:t>
            </a:r>
          </a:p>
        </p:txBody>
      </p:sp>
    </p:spTree>
    <p:extLst>
      <p:ext uri="{BB962C8B-B14F-4D97-AF65-F5344CB8AC3E}">
        <p14:creationId xmlns:p14="http://schemas.microsoft.com/office/powerpoint/2010/main" val="173372107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Body White 1">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F74FF550-C5F0-4A31-A0AA-57E4E4D5A723}"/>
              </a:ext>
            </a:extLst>
          </p:cNvPr>
          <p:cNvSpPr>
            <a:spLocks noGrp="1"/>
          </p:cNvSpPr>
          <p:nvPr>
            <p:ph type="body" sz="quarter" idx="11" hasCustomPrompt="1"/>
          </p:nvPr>
        </p:nvSpPr>
        <p:spPr>
          <a:xfrm>
            <a:off x="147582" y="832704"/>
            <a:ext cx="8767818" cy="531082"/>
          </a:xfrm>
          <a:prstGeom prst="rect">
            <a:avLst/>
          </a:prstGeom>
        </p:spPr>
        <p:txBody>
          <a:bodyPr/>
          <a:lstStyle>
            <a:lvl1pPr marL="0" indent="0">
              <a:buNone/>
              <a:defRPr sz="3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4" name="Content Placeholder">
            <a:extLst>
              <a:ext uri="{FF2B5EF4-FFF2-40B4-BE49-F238E27FC236}">
                <a16:creationId xmlns:a16="http://schemas.microsoft.com/office/drawing/2014/main" id="{9F6D990D-7148-4AB0-B70B-610C4E1FC5F8}"/>
              </a:ext>
            </a:extLst>
          </p:cNvPr>
          <p:cNvSpPr>
            <a:spLocks noGrp="1"/>
          </p:cNvSpPr>
          <p:nvPr>
            <p:ph sz="quarter" idx="10"/>
          </p:nvPr>
        </p:nvSpPr>
        <p:spPr>
          <a:xfrm>
            <a:off x="379075" y="1627909"/>
            <a:ext cx="8536325" cy="4506191"/>
          </a:xfrm>
          <a:prstGeom prst="rect">
            <a:avLst/>
          </a:prstGeom>
        </p:spPr>
        <p:txBody>
          <a:bodyPr/>
          <a:lstStyle>
            <a:lvl1pPr marL="1714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5143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8572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2001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15430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272170"/>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2" y="832704"/>
            <a:ext cx="6549819" cy="531082"/>
          </a:xfrm>
          <a:prstGeom prst="rect">
            <a:avLst/>
          </a:prstGeom>
        </p:spPr>
        <p:txBody>
          <a:bodyPr/>
          <a:lstStyle>
            <a:lvl1pPr marL="0" indent="0">
              <a:buNone/>
              <a:defRPr sz="3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9" name="Content Placeholder">
            <a:extLst>
              <a:ext uri="{FF2B5EF4-FFF2-40B4-BE49-F238E27FC236}">
                <a16:creationId xmlns:a16="http://schemas.microsoft.com/office/drawing/2014/main" id="{4007ADB3-A81C-4173-A520-5E9E7F324B11}"/>
              </a:ext>
            </a:extLst>
          </p:cNvPr>
          <p:cNvSpPr>
            <a:spLocks noGrp="1"/>
          </p:cNvSpPr>
          <p:nvPr>
            <p:ph sz="quarter" idx="10"/>
          </p:nvPr>
        </p:nvSpPr>
        <p:spPr>
          <a:xfrm>
            <a:off x="379075" y="1627909"/>
            <a:ext cx="6318326" cy="4506191"/>
          </a:xfrm>
          <a:prstGeom prst="rect">
            <a:avLst/>
          </a:prstGeom>
        </p:spPr>
        <p:txBody>
          <a:bodyPr/>
          <a:lstStyle>
            <a:lvl1pPr marL="1714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5143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8572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2001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15430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1"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1" y="914400"/>
            <a:ext cx="1733309" cy="5219699"/>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1937591295"/>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0" y="1254715"/>
            <a:ext cx="4667435"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311333" y="1254717"/>
            <a:ext cx="4356103" cy="4114207"/>
          </a:xfrm>
          <a:prstGeom prst="rect">
            <a:avLst/>
          </a:prstGeom>
        </p:spPr>
        <p:txBody>
          <a:bodyPr anchor="ctr" anchorCtr="0"/>
          <a:lstStyle>
            <a:lvl1pPr marL="0" indent="0">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Divider Slide Title</a:t>
            </a: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887157" y="1254715"/>
            <a:ext cx="4256843" cy="4113652"/>
          </a:xfrm>
          <a:prstGeom prst="rect">
            <a:avLst/>
          </a:prstGeom>
        </p:spPr>
        <p:txBody>
          <a:bodyPr anchor="ctr"/>
          <a:lstStyle>
            <a:lvl1pPr marL="0" indent="0" algn="ctr">
              <a:buNone/>
              <a:defRPr/>
            </a:lvl1pPr>
          </a:lstStyle>
          <a:p>
            <a:endParaRPr lang="en-US" dirty="0"/>
          </a:p>
        </p:txBody>
      </p:sp>
      <p:sp>
        <p:nvSpPr>
          <p:cNvPr id="2" name="FPAC">
            <a:extLst>
              <a:ext uri="{FF2B5EF4-FFF2-40B4-BE49-F238E27FC236}">
                <a16:creationId xmlns:a16="http://schemas.microsoft.com/office/drawing/2014/main" id="{1E54229B-1CA6-BCAB-BB84-844838355602}"/>
              </a:ext>
            </a:extLst>
          </p:cNvPr>
          <p:cNvSpPr txBox="1"/>
          <p:nvPr userDrawn="1"/>
        </p:nvSpPr>
        <p:spPr>
          <a:xfrm>
            <a:off x="156758" y="6221149"/>
            <a:ext cx="5049995" cy="230832"/>
          </a:xfrm>
          <a:prstGeom prst="rect">
            <a:avLst/>
          </a:prstGeom>
          <a:noFill/>
        </p:spPr>
        <p:txBody>
          <a:bodyPr wrap="square" rtlCol="0">
            <a:spAutoFit/>
          </a:bodyPr>
          <a:lstStyle/>
          <a:p>
            <a:pPr algn="l"/>
            <a:r>
              <a:rPr lang="en-US" sz="9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SOIL HEALTH  FOR URBAN AND SMALL FARMS – INDIANAPOLIS   MAY 2024</a:t>
            </a:r>
          </a:p>
        </p:txBody>
      </p:sp>
    </p:spTree>
    <p:extLst>
      <p:ext uri="{BB962C8B-B14F-4D97-AF65-F5344CB8AC3E}">
        <p14:creationId xmlns:p14="http://schemas.microsoft.com/office/powerpoint/2010/main" val="25310522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3/17/2025</a:t>
            </a:fld>
            <a:endParaRPr lang="en-US" dirty="0"/>
          </a:p>
        </p:txBody>
      </p:sp>
      <p:sp>
        <p:nvSpPr>
          <p:cNvPr id="3" name="Footer Placeholder 2"/>
          <p:cNvSpPr>
            <a:spLocks noGrp="1"/>
          </p:cNvSpPr>
          <p:nvPr>
            <p:ph type="ftr" sz="quarter" idx="11"/>
          </p:nvPr>
        </p:nvSpPr>
        <p:spPr/>
        <p:txBody>
          <a:bodyPr/>
          <a:lstStyle/>
          <a:p>
            <a:r>
              <a:rPr lang="en-US"/>
              <a:t>NRCS | SHD | Soil Biology | v2.3</a:t>
            </a:r>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0028617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0" y="1254715"/>
            <a:ext cx="4667435"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311333" y="1254717"/>
            <a:ext cx="4356103" cy="4114207"/>
          </a:xfrm>
          <a:prstGeom prst="rect">
            <a:avLst/>
          </a:prstGeom>
        </p:spPr>
        <p:txBody>
          <a:bodyPr anchor="ctr" anchorCtr="0"/>
          <a:lstStyle>
            <a:lvl1pPr marL="0" indent="0">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Divider Slide Title</a:t>
            </a: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887157" y="1254715"/>
            <a:ext cx="4256843" cy="4113652"/>
          </a:xfrm>
          <a:prstGeom prst="rect">
            <a:avLst/>
          </a:prstGeom>
        </p:spPr>
        <p:txBody>
          <a:bodyPr anchor="ctr"/>
          <a:lstStyle>
            <a:lvl1pPr marL="0" indent="0" algn="ctr">
              <a:buNone/>
              <a:defRPr/>
            </a:lvl1pPr>
          </a:lstStyle>
          <a:p>
            <a:endParaRPr lang="en-US" dirty="0"/>
          </a:p>
        </p:txBody>
      </p:sp>
      <p:sp>
        <p:nvSpPr>
          <p:cNvPr id="2" name="FPAC">
            <a:extLst>
              <a:ext uri="{FF2B5EF4-FFF2-40B4-BE49-F238E27FC236}">
                <a16:creationId xmlns:a16="http://schemas.microsoft.com/office/drawing/2014/main" id="{1E54229B-1CA6-BCAB-BB84-844838355602}"/>
              </a:ext>
            </a:extLst>
          </p:cNvPr>
          <p:cNvSpPr txBox="1"/>
          <p:nvPr userDrawn="1"/>
        </p:nvSpPr>
        <p:spPr>
          <a:xfrm>
            <a:off x="156758" y="6221149"/>
            <a:ext cx="5113466" cy="230832"/>
          </a:xfrm>
          <a:prstGeom prst="rect">
            <a:avLst/>
          </a:prstGeom>
          <a:noFill/>
        </p:spPr>
        <p:txBody>
          <a:bodyPr wrap="square" rtlCol="0">
            <a:spAutoFit/>
          </a:bodyPr>
          <a:lstStyle/>
          <a:p>
            <a:pPr algn="l"/>
            <a:r>
              <a:rPr lang="en-US" sz="9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SOIL HEALTH  FOR URBAN AND SMALL–SCALE AGRICULTURE  - OREGON, JUNE 2024</a:t>
            </a:r>
          </a:p>
        </p:txBody>
      </p:sp>
    </p:spTree>
    <p:extLst>
      <p:ext uri="{BB962C8B-B14F-4D97-AF65-F5344CB8AC3E}">
        <p14:creationId xmlns:p14="http://schemas.microsoft.com/office/powerpoint/2010/main" val="4294639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550974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72342434"/>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12900104"/>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2998619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3936230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r>
              <a:rPr lang="en-US" dirty="0"/>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46358614"/>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499098EA-6AF8-6832-2A05-891F678E3731}"/>
              </a:ext>
            </a:extLst>
          </p:cNvPr>
          <p:cNvSpPr>
            <a:spLocks noGrp="1"/>
          </p:cNvSpPr>
          <p:nvPr>
            <p:ph type="body" sz="quarter" idx="13" hasCustomPrompt="1"/>
          </p:nvPr>
        </p:nvSpPr>
        <p:spPr>
          <a:xfrm>
            <a:off x="147584" y="832704"/>
            <a:ext cx="6549819" cy="531082"/>
          </a:xfrm>
          <a:prstGeom prst="rect">
            <a:avLst/>
          </a:prstGeom>
        </p:spPr>
        <p:txBody>
          <a:bodyPr/>
          <a:lstStyle>
            <a:lvl1pPr marL="0" indent="0">
              <a:buNone/>
              <a:defRPr sz="3000" b="1">
                <a:solidFill>
                  <a:schemeClr val="accent4"/>
                </a:solidFill>
                <a:latin typeface="+mj-lt"/>
                <a:ea typeface="Open Sans" panose="020B0606030504020204" pitchFamily="34" charset="0"/>
                <a:cs typeface="Arial" panose="020B0604020202020204" pitchFamily="34" charset="0"/>
              </a:defRPr>
            </a:lvl1pPr>
          </a:lstStyle>
          <a:p>
            <a:pPr lvl="0"/>
            <a:r>
              <a:rPr lang="en-US" dirty="0"/>
              <a:t>Slide Header </a:t>
            </a:r>
          </a:p>
        </p:txBody>
      </p:sp>
    </p:spTree>
    <p:extLst>
      <p:ext uri="{BB962C8B-B14F-4D97-AF65-F5344CB8AC3E}">
        <p14:creationId xmlns:p14="http://schemas.microsoft.com/office/powerpoint/2010/main" val="2341071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8886027"/>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3668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Montserrat"/>
                <a:ea typeface="+mn-ea"/>
                <a:cs typeface="+mn-cs"/>
              </a:rPr>
              <a:t>Module 5 – Minimize Disturbance</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0" y="6509513"/>
            <a:ext cx="9142857" cy="3668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724324"/>
              </a:solidFill>
              <a:effectLst/>
              <a:uLnTx/>
              <a:uFillTx/>
              <a:latin typeface="Montserrat"/>
              <a:ea typeface="+mn-ea"/>
              <a:cs typeface="+mn-cs"/>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234545" y="6478114"/>
            <a:ext cx="2676347" cy="4296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200"/>
              </a:spcBef>
              <a:spcAft>
                <a:spcPts val="0"/>
              </a:spcAft>
              <a:buClrTx/>
              <a:buSzTx/>
              <a:buFontTx/>
              <a:buNone/>
              <a:tabLst/>
              <a:defRPr/>
            </a:pPr>
            <a:r>
              <a:rPr kumimoji="0" lang="en-US" sz="1050" b="1" i="0" u="none" strike="noStrike" kern="1200" cap="none" spc="8"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Soil Health Division </a:t>
            </a:r>
            <a:r>
              <a:rPr kumimoji="0" lang="en-US" sz="1050" b="1" i="0" u="none" strike="noStrike" kern="1200" cap="none" spc="8" normalizeH="0" baseline="0" noProof="0" dirty="0">
                <a:ln>
                  <a:noFill/>
                </a:ln>
                <a:solidFill>
                  <a:srgbClr val="FFCB0B"/>
                </a:solidFill>
                <a:effectLst/>
                <a:uLnTx/>
                <a:uFillTx/>
                <a:latin typeface="Montserrat" pitchFamily="2" charset="0"/>
                <a:ea typeface="Open Sans" panose="020B0606030504020204" pitchFamily="34" charset="0"/>
                <a:cs typeface="Open Sans" panose="020B0606030504020204" pitchFamily="34" charset="0"/>
              </a:rPr>
              <a:t>|</a:t>
            </a:r>
            <a:r>
              <a:rPr kumimoji="0" lang="en-US" sz="1050" b="1" i="0" u="none" strike="noStrike" kern="1200" cap="none" spc="8"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200"/>
              </a:spcBef>
              <a:spcAft>
                <a:spcPts val="0"/>
              </a:spcAft>
              <a:buClrTx/>
              <a:buSzTx/>
              <a:buFontTx/>
              <a:buNone/>
              <a:tabLst/>
              <a:defRPr/>
            </a:pPr>
            <a:r>
              <a:rPr kumimoji="0" lang="en-US" sz="975" b="1" i="0" u="none" strike="noStrike" kern="1200" cap="none" spc="225"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SCIENCE &amp; TECHNOLOGY</a:t>
            </a:r>
            <a:endParaRPr kumimoji="0" lang="en-US" sz="975" b="1" i="0" u="none" strike="noStrike" kern="1200" cap="none" spc="0"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6"/>
          <a:stretch>
            <a:fillRect/>
          </a:stretch>
        </p:blipFill>
        <p:spPr>
          <a:xfrm>
            <a:off x="223873" y="26703"/>
            <a:ext cx="2463909" cy="313402"/>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438938" y="6534560"/>
            <a:ext cx="3948756"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450"/>
              </a:spcBef>
              <a:spcAft>
                <a:spcPts val="0"/>
              </a:spcAft>
              <a:buClrTx/>
              <a:buSzTx/>
              <a:buFontTx/>
              <a:buNone/>
              <a:tabLst/>
              <a:defRPr/>
            </a:pPr>
            <a:r>
              <a:rPr kumimoji="0" lang="en-US" sz="1050" b="1" i="0" u="none" strike="noStrike" kern="1200" cap="none" spc="8"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Soil Health for Small-Scale Agriculture</a:t>
            </a:r>
            <a:endParaRPr kumimoji="0" lang="en-US" sz="900" b="1" i="0" u="none" strike="noStrike" kern="1200" cap="none" spc="0"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66078643"/>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51" r:id="rId14"/>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p15:clr>
            <a:srgbClr val="F26B43"/>
          </p15:clr>
        </p15:guide>
        <p15:guide id="2" pos="5616">
          <p15:clr>
            <a:srgbClr val="F26B43"/>
          </p15:clr>
        </p15:guide>
        <p15:guide id="3" orient="horz" pos="192">
          <p15:clr>
            <a:srgbClr val="F26B43"/>
          </p15:clr>
        </p15:guide>
        <p15:guide id="4" orient="horz" pos="412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16.xml"/><Relationship Id="rId1" Type="http://schemas.openxmlformats.org/officeDocument/2006/relationships/slideLayout" Target="../slideLayouts/slideLayout10.xml"/><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hyperlink" Target="https://www.singingfrogsfarm.com/principles" TargetMode="External"/><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10.xm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10.xml"/><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10.xml"/><Relationship Id="rId4" Type="http://schemas.openxmlformats.org/officeDocument/2006/relationships/image" Target="../media/image32.png"/></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2.xml"/><Relationship Id="rId1" Type="http://schemas.openxmlformats.org/officeDocument/2006/relationships/slideLayout" Target="../slideLayouts/slideLayout10.xml"/><Relationship Id="rId4" Type="http://schemas.openxmlformats.org/officeDocument/2006/relationships/image" Target="../media/image35.png"/></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4.xml"/><Relationship Id="rId1" Type="http://schemas.openxmlformats.org/officeDocument/2006/relationships/slideLayout" Target="../slideLayouts/slideLayout10.xml"/><Relationship Id="rId5" Type="http://schemas.openxmlformats.org/officeDocument/2006/relationships/image" Target="../media/image39.png"/><Relationship Id="rId4" Type="http://schemas.openxmlformats.org/officeDocument/2006/relationships/image" Target="../media/image38.jpeg"/></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5.xml"/><Relationship Id="rId1" Type="http://schemas.openxmlformats.org/officeDocument/2006/relationships/slideLayout" Target="../slideLayouts/slideLayout10.xml"/><Relationship Id="rId4" Type="http://schemas.openxmlformats.org/officeDocument/2006/relationships/image" Target="../media/image41.png"/></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6.xml"/><Relationship Id="rId1" Type="http://schemas.openxmlformats.org/officeDocument/2006/relationships/slideLayout" Target="../slideLayouts/slideLayout10.xml"/><Relationship Id="rId4" Type="http://schemas.openxmlformats.org/officeDocument/2006/relationships/image" Target="../media/image43.png"/></Relationships>
</file>

<file path=ppt/slides/_rels/slide38.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1CAF88B-666D-AC84-50B3-43EBB2B8B452}"/>
              </a:ext>
            </a:extLst>
          </p:cNvPr>
          <p:cNvSpPr>
            <a:spLocks noGrp="1"/>
          </p:cNvSpPr>
          <p:nvPr>
            <p:ph type="title" idx="4294967295"/>
          </p:nvPr>
        </p:nvSpPr>
        <p:spPr>
          <a:xfrm>
            <a:off x="507978" y="1601843"/>
            <a:ext cx="3572409" cy="337328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bg1"/>
                </a:solidFill>
                <a:effectLst/>
                <a:uLnTx/>
                <a:uFillTx/>
                <a:latin typeface="+mj-lt"/>
                <a:ea typeface="Open Sans" panose="020B0606030504020204" pitchFamily="34" charset="0"/>
                <a:cs typeface="Open Sans" panose="020B0606030504020204" pitchFamily="34" charset="0"/>
              </a:rPr>
              <a:t>MODULE 5: </a:t>
            </a:r>
          </a:p>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bg1"/>
                </a:solidFill>
                <a:effectLst/>
                <a:uLnTx/>
                <a:uFillTx/>
                <a:latin typeface="+mj-lt"/>
                <a:ea typeface="Open Sans" panose="020B0606030504020204" pitchFamily="34" charset="0"/>
                <a:cs typeface="Open Sans" panose="020B0606030504020204" pitchFamily="34" charset="0"/>
              </a:rPr>
              <a:t>Minimize Disturbance </a:t>
            </a:r>
          </a:p>
        </p:txBody>
      </p:sp>
      <p:pic>
        <p:nvPicPr>
          <p:cNvPr id="2" name="Picture 1" descr="A large vegetable garden with a hardwood forest in the background. ">
            <a:extLst>
              <a:ext uri="{FF2B5EF4-FFF2-40B4-BE49-F238E27FC236}">
                <a16:creationId xmlns:a16="http://schemas.microsoft.com/office/drawing/2014/main" id="{BCD1E15A-CBD9-A8B8-E459-C40A69F118A8}"/>
              </a:ext>
            </a:extLst>
          </p:cNvPr>
          <p:cNvPicPr>
            <a:picLocks noChangeAspect="1"/>
          </p:cNvPicPr>
          <p:nvPr/>
        </p:nvPicPr>
        <p:blipFill>
          <a:blip r:embed="rId3"/>
          <a:stretch>
            <a:fillRect/>
          </a:stretch>
        </p:blipFill>
        <p:spPr>
          <a:xfrm>
            <a:off x="4756142" y="1745655"/>
            <a:ext cx="4387858" cy="3085655"/>
          </a:xfrm>
          <a:prstGeom prst="rect">
            <a:avLst/>
          </a:prstGeom>
        </p:spPr>
      </p:pic>
    </p:spTree>
    <p:extLst>
      <p:ext uri="{BB962C8B-B14F-4D97-AF65-F5344CB8AC3E}">
        <p14:creationId xmlns:p14="http://schemas.microsoft.com/office/powerpoint/2010/main" val="3428712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EC500C-99F8-C0E5-03BA-AF10E7E48CD1}"/>
              </a:ext>
            </a:extLst>
          </p:cNvPr>
          <p:cNvSpPr>
            <a:spLocks noGrp="1"/>
          </p:cNvSpPr>
          <p:nvPr>
            <p:ph type="title" idx="4294967295"/>
          </p:nvPr>
        </p:nvSpPr>
        <p:spPr>
          <a:xfrm>
            <a:off x="434021" y="831783"/>
            <a:ext cx="5600698"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Permanent Beds</a:t>
            </a:r>
          </a:p>
        </p:txBody>
      </p:sp>
      <p:pic>
        <p:nvPicPr>
          <p:cNvPr id="10" name="Picture 9" descr="A group of people working in a field planting vegetables into beds. ">
            <a:extLst>
              <a:ext uri="{FF2B5EF4-FFF2-40B4-BE49-F238E27FC236}">
                <a16:creationId xmlns:a16="http://schemas.microsoft.com/office/drawing/2014/main" id="{82625693-BA90-6D25-C5E1-71E837308BF8}"/>
              </a:ext>
            </a:extLst>
          </p:cNvPr>
          <p:cNvPicPr>
            <a:picLocks noChangeAspect="1"/>
          </p:cNvPicPr>
          <p:nvPr/>
        </p:nvPicPr>
        <p:blipFill>
          <a:blip r:embed="rId3"/>
          <a:stretch>
            <a:fillRect/>
          </a:stretch>
        </p:blipFill>
        <p:spPr>
          <a:xfrm>
            <a:off x="1590903" y="1554572"/>
            <a:ext cx="5962194" cy="4471645"/>
          </a:xfrm>
          <a:prstGeom prst="rect">
            <a:avLst/>
          </a:prstGeom>
        </p:spPr>
      </p:pic>
    </p:spTree>
    <p:extLst>
      <p:ext uri="{BB962C8B-B14F-4D97-AF65-F5344CB8AC3E}">
        <p14:creationId xmlns:p14="http://schemas.microsoft.com/office/powerpoint/2010/main" val="2852204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0B3250-88C8-FE1C-5CB7-706C3945DB93}"/>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Tools - Implements</a:t>
            </a:r>
          </a:p>
        </p:txBody>
      </p:sp>
      <p:sp>
        <p:nvSpPr>
          <p:cNvPr id="3" name="Content Placeholder 2">
            <a:extLst>
              <a:ext uri="{FF2B5EF4-FFF2-40B4-BE49-F238E27FC236}">
                <a16:creationId xmlns:a16="http://schemas.microsoft.com/office/drawing/2014/main" id="{491B0AE6-B37E-B700-FE84-7EC68E7313E9}"/>
              </a:ext>
            </a:extLst>
          </p:cNvPr>
          <p:cNvSpPr>
            <a:spLocks noGrp="1"/>
          </p:cNvSpPr>
          <p:nvPr>
            <p:ph sz="quarter" idx="10"/>
          </p:nvPr>
        </p:nvSpPr>
        <p:spPr>
          <a:xfrm>
            <a:off x="379075" y="2078182"/>
            <a:ext cx="4192925" cy="3486876"/>
          </a:xfrm>
        </p:spPr>
        <p:txBody>
          <a:bodyPr>
            <a:normAutofit/>
          </a:bodyPr>
          <a:lstStyle/>
          <a:p>
            <a:r>
              <a:rPr lang="en-US" sz="2400" dirty="0"/>
              <a:t>Power Harrow</a:t>
            </a:r>
          </a:p>
          <a:p>
            <a:r>
              <a:rPr lang="en-US" sz="2400" dirty="0" err="1"/>
              <a:t>Spader</a:t>
            </a:r>
            <a:endParaRPr lang="en-US" sz="2400" dirty="0"/>
          </a:p>
          <a:p>
            <a:r>
              <a:rPr lang="en-US" sz="2400" dirty="0" err="1"/>
              <a:t>Tilther</a:t>
            </a:r>
            <a:r>
              <a:rPr lang="en-US" sz="2400" dirty="0"/>
              <a:t> at hand scale</a:t>
            </a:r>
          </a:p>
          <a:p>
            <a:endParaRPr lang="en-US" sz="2400" dirty="0"/>
          </a:p>
          <a:p>
            <a:endParaRPr lang="en-US" sz="2400" dirty="0"/>
          </a:p>
          <a:p>
            <a:r>
              <a:rPr lang="en-US" sz="2400" dirty="0"/>
              <a:t>Do not invert soil layers. </a:t>
            </a:r>
          </a:p>
          <a:p>
            <a:r>
              <a:rPr lang="en-US" sz="2400" dirty="0"/>
              <a:t>Very shallow tillage is possible</a:t>
            </a:r>
          </a:p>
        </p:txBody>
      </p:sp>
      <p:pic>
        <p:nvPicPr>
          <p:cNvPr id="4" name="Picture 3" descr="A person using a BCS walk behind tractor to do very shallow tillage of the soil. ">
            <a:extLst>
              <a:ext uri="{FF2B5EF4-FFF2-40B4-BE49-F238E27FC236}">
                <a16:creationId xmlns:a16="http://schemas.microsoft.com/office/drawing/2014/main" id="{2D0CD14D-2A36-23FB-E95C-D20B45ECE119}"/>
              </a:ext>
            </a:extLst>
          </p:cNvPr>
          <p:cNvPicPr>
            <a:picLocks noChangeAspect="1"/>
          </p:cNvPicPr>
          <p:nvPr/>
        </p:nvPicPr>
        <p:blipFill rotWithShape="1">
          <a:blip r:embed="rId3"/>
          <a:srcRect l="6091" t="1" r="8654" b="29000"/>
          <a:stretch/>
        </p:blipFill>
        <p:spPr>
          <a:xfrm>
            <a:off x="5229411" y="1623857"/>
            <a:ext cx="3122525" cy="2457906"/>
          </a:xfrm>
          <a:prstGeom prst="rect">
            <a:avLst/>
          </a:prstGeom>
          <a:effectLst>
            <a:outerShdw blurRad="50800" dist="38100" dir="2700000" algn="tl" rotWithShape="0">
              <a:prstClr val="black">
                <a:alpha val="40000"/>
              </a:prstClr>
            </a:outerShdw>
          </a:effectLst>
        </p:spPr>
      </p:pic>
      <p:pic>
        <p:nvPicPr>
          <p:cNvPr id="1026" name="Picture 2" descr="A reciprocating spader, which is a tractor implement. ">
            <a:extLst>
              <a:ext uri="{FF2B5EF4-FFF2-40B4-BE49-F238E27FC236}">
                <a16:creationId xmlns:a16="http://schemas.microsoft.com/office/drawing/2014/main" id="{1CC9B38E-1C19-27B0-73F3-11494B6CC9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9410" y="3429000"/>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7077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C786C4-DD5A-BEE2-5DE0-169E8157FFEC}"/>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Hand Tools</a:t>
            </a:r>
          </a:p>
        </p:txBody>
      </p:sp>
      <p:sp>
        <p:nvSpPr>
          <p:cNvPr id="3" name="Content Placeholder 2">
            <a:extLst>
              <a:ext uri="{FF2B5EF4-FFF2-40B4-BE49-F238E27FC236}">
                <a16:creationId xmlns:a16="http://schemas.microsoft.com/office/drawing/2014/main" id="{2DCAEA46-48EE-E5C0-9DA1-65C28F828B69}"/>
              </a:ext>
            </a:extLst>
          </p:cNvPr>
          <p:cNvSpPr>
            <a:spLocks noGrp="1"/>
          </p:cNvSpPr>
          <p:nvPr>
            <p:ph sz="quarter" idx="10"/>
          </p:nvPr>
        </p:nvSpPr>
        <p:spPr>
          <a:xfrm>
            <a:off x="379075" y="2078182"/>
            <a:ext cx="3735725" cy="3379643"/>
          </a:xfrm>
        </p:spPr>
        <p:txBody>
          <a:bodyPr>
            <a:noAutofit/>
          </a:bodyPr>
          <a:lstStyle/>
          <a:p>
            <a:r>
              <a:rPr lang="en-US" sz="2400" b="1" dirty="0"/>
              <a:t>Broad Forks</a:t>
            </a:r>
          </a:p>
          <a:p>
            <a:endParaRPr lang="en-US" sz="2400" dirty="0"/>
          </a:p>
          <a:p>
            <a:r>
              <a:rPr lang="en-US" sz="2400" dirty="0"/>
              <a:t>Aerate soil. </a:t>
            </a:r>
          </a:p>
          <a:p>
            <a:r>
              <a:rPr lang="en-US" sz="2400" dirty="0"/>
              <a:t>Incorporate amendments. </a:t>
            </a:r>
          </a:p>
          <a:p>
            <a:r>
              <a:rPr lang="en-US" sz="2400" dirty="0"/>
              <a:t>Limited disruption of soil structure. </a:t>
            </a:r>
          </a:p>
          <a:p>
            <a:r>
              <a:rPr lang="en-US" sz="2400" dirty="0"/>
              <a:t>Disturbance is a function of how tool is used. </a:t>
            </a:r>
          </a:p>
        </p:txBody>
      </p:sp>
      <p:pic>
        <p:nvPicPr>
          <p:cNvPr id="4" name="Picture 3" descr="Four men using broad forks to dig in garden beds. ">
            <a:extLst>
              <a:ext uri="{FF2B5EF4-FFF2-40B4-BE49-F238E27FC236}">
                <a16:creationId xmlns:a16="http://schemas.microsoft.com/office/drawing/2014/main" id="{1B1EE187-9F95-49CE-EEA3-61DE2BE95E3D}"/>
              </a:ext>
            </a:extLst>
          </p:cNvPr>
          <p:cNvPicPr>
            <a:picLocks noChangeAspect="1"/>
          </p:cNvPicPr>
          <p:nvPr/>
        </p:nvPicPr>
        <p:blipFill rotWithShape="1">
          <a:blip r:embed="rId3"/>
          <a:srcRect l="8102" t="21273" r="5012" b="9219"/>
          <a:stretch/>
        </p:blipFill>
        <p:spPr>
          <a:xfrm>
            <a:off x="4114800" y="2078182"/>
            <a:ext cx="4914865" cy="288855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03572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3C4766-FF96-B715-232E-0018768F60E9}"/>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Hand Tools</a:t>
            </a:r>
          </a:p>
        </p:txBody>
      </p:sp>
      <p:sp>
        <p:nvSpPr>
          <p:cNvPr id="3" name="Content Placeholder 2">
            <a:extLst>
              <a:ext uri="{FF2B5EF4-FFF2-40B4-BE49-F238E27FC236}">
                <a16:creationId xmlns:a16="http://schemas.microsoft.com/office/drawing/2014/main" id="{8F41C21D-5620-41CB-5187-6CEC2429535D}"/>
              </a:ext>
            </a:extLst>
          </p:cNvPr>
          <p:cNvSpPr>
            <a:spLocks noGrp="1"/>
          </p:cNvSpPr>
          <p:nvPr>
            <p:ph sz="quarter" idx="10"/>
          </p:nvPr>
        </p:nvSpPr>
        <p:spPr>
          <a:xfrm>
            <a:off x="147582" y="2078182"/>
            <a:ext cx="4192925" cy="3379643"/>
          </a:xfrm>
        </p:spPr>
        <p:txBody>
          <a:bodyPr>
            <a:normAutofit lnSpcReduction="10000"/>
          </a:bodyPr>
          <a:lstStyle/>
          <a:p>
            <a:r>
              <a:rPr lang="en-US" sz="2400" b="1" dirty="0"/>
              <a:t>Tarps</a:t>
            </a:r>
            <a:endParaRPr lang="en-US" b="1" dirty="0"/>
          </a:p>
          <a:p>
            <a:r>
              <a:rPr lang="en-US" dirty="0"/>
              <a:t>Used to kill weeds or terminate cover crops without tillage. </a:t>
            </a:r>
          </a:p>
          <a:p>
            <a:r>
              <a:rPr lang="en-US" dirty="0"/>
              <a:t>Cut off plants from sunlight. </a:t>
            </a:r>
          </a:p>
          <a:p>
            <a:r>
              <a:rPr lang="en-US" dirty="0"/>
              <a:t>Soil organisms consume portions of residue. </a:t>
            </a:r>
          </a:p>
          <a:p>
            <a:r>
              <a:rPr lang="en-US" dirty="0"/>
              <a:t>Requires approx. one month, depending on conditions</a:t>
            </a:r>
          </a:p>
        </p:txBody>
      </p:sp>
      <p:pic>
        <p:nvPicPr>
          <p:cNvPr id="4" name="Picture 3" descr="A garden that is covered with a black tarp. ">
            <a:extLst>
              <a:ext uri="{FF2B5EF4-FFF2-40B4-BE49-F238E27FC236}">
                <a16:creationId xmlns:a16="http://schemas.microsoft.com/office/drawing/2014/main" id="{C4103CFB-6420-6EAF-77DD-FCEFEC83643D}"/>
              </a:ext>
            </a:extLst>
          </p:cNvPr>
          <p:cNvPicPr>
            <a:picLocks noChangeAspect="1"/>
          </p:cNvPicPr>
          <p:nvPr/>
        </p:nvPicPr>
        <p:blipFill>
          <a:blip r:embed="rId3"/>
          <a:stretch>
            <a:fillRect/>
          </a:stretch>
        </p:blipFill>
        <p:spPr>
          <a:xfrm>
            <a:off x="4362376" y="2330640"/>
            <a:ext cx="4634042" cy="254515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76402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8CB036B-694F-AA22-8B3C-47A3FAF7AC60}"/>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Mulch-based Systems</a:t>
            </a:r>
          </a:p>
        </p:txBody>
      </p:sp>
      <p:sp>
        <p:nvSpPr>
          <p:cNvPr id="3" name="Content Placeholder 2">
            <a:extLst>
              <a:ext uri="{FF2B5EF4-FFF2-40B4-BE49-F238E27FC236}">
                <a16:creationId xmlns:a16="http://schemas.microsoft.com/office/drawing/2014/main" id="{7F42046B-D77C-B828-229A-885D4F8FCE76}"/>
              </a:ext>
            </a:extLst>
          </p:cNvPr>
          <p:cNvSpPr>
            <a:spLocks noGrp="1"/>
          </p:cNvSpPr>
          <p:nvPr>
            <p:ph sz="quarter" idx="10"/>
          </p:nvPr>
        </p:nvSpPr>
        <p:spPr>
          <a:xfrm>
            <a:off x="379076" y="2078182"/>
            <a:ext cx="3947118" cy="3947114"/>
          </a:xfrm>
        </p:spPr>
        <p:txBody>
          <a:bodyPr>
            <a:normAutofit/>
          </a:bodyPr>
          <a:lstStyle/>
          <a:p>
            <a:r>
              <a:rPr lang="en-US" sz="2400" dirty="0"/>
              <a:t>Range of systems, management and materials vary by context. </a:t>
            </a:r>
          </a:p>
          <a:p>
            <a:r>
              <a:rPr lang="en-US" sz="2400" dirty="0"/>
              <a:t>Compost mulch production systems. </a:t>
            </a:r>
          </a:p>
          <a:p>
            <a:r>
              <a:rPr lang="en-US" sz="2400" dirty="0"/>
              <a:t>Deep mulch systems. </a:t>
            </a:r>
          </a:p>
          <a:p>
            <a:r>
              <a:rPr lang="en-US" sz="2400" dirty="0"/>
              <a:t>Sheet mulch/lasagna garden for new sites. </a:t>
            </a:r>
          </a:p>
        </p:txBody>
      </p:sp>
      <p:pic>
        <p:nvPicPr>
          <p:cNvPr id="5" name="Picture 4" descr="A vegetable garden with a forest in the background. ">
            <a:extLst>
              <a:ext uri="{FF2B5EF4-FFF2-40B4-BE49-F238E27FC236}">
                <a16:creationId xmlns:a16="http://schemas.microsoft.com/office/drawing/2014/main" id="{7C4AF332-FF25-986B-10C5-BF083397E700}"/>
              </a:ext>
            </a:extLst>
          </p:cNvPr>
          <p:cNvPicPr>
            <a:picLocks noChangeAspect="1"/>
          </p:cNvPicPr>
          <p:nvPr/>
        </p:nvPicPr>
        <p:blipFill rotWithShape="1">
          <a:blip r:embed="rId3"/>
          <a:srcRect l="10175" t="15439" r="2105" b="2924"/>
          <a:stretch/>
        </p:blipFill>
        <p:spPr>
          <a:xfrm>
            <a:off x="4427621" y="2068477"/>
            <a:ext cx="4572000" cy="319125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90086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8CB036B-694F-AA22-8B3C-47A3FAF7AC60}"/>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Mulch-based Systems</a:t>
            </a:r>
          </a:p>
        </p:txBody>
      </p:sp>
      <p:pic>
        <p:nvPicPr>
          <p:cNvPr id="7" name="Content Placeholder 6" descr="A garden that has different types of mulch on the soil, including straw, compost, and wood chips. ">
            <a:extLst>
              <a:ext uri="{FF2B5EF4-FFF2-40B4-BE49-F238E27FC236}">
                <a16:creationId xmlns:a16="http://schemas.microsoft.com/office/drawing/2014/main" id="{6B3B15C1-435B-3F24-FC9B-EEDAF4AD93D8}"/>
              </a:ext>
            </a:extLst>
          </p:cNvPr>
          <p:cNvPicPr>
            <a:picLocks noGrp="1" noChangeAspect="1"/>
          </p:cNvPicPr>
          <p:nvPr>
            <p:ph sz="quarter" idx="10"/>
          </p:nvPr>
        </p:nvPicPr>
        <p:blipFill>
          <a:blip r:embed="rId3"/>
          <a:stretch>
            <a:fillRect/>
          </a:stretch>
        </p:blipFill>
        <p:spPr>
          <a:xfrm>
            <a:off x="2400966" y="1969356"/>
            <a:ext cx="4781887" cy="3598252"/>
          </a:xfrm>
          <a:prstGeom prst="rect">
            <a:avLst/>
          </a:prstGeom>
        </p:spPr>
      </p:pic>
    </p:spTree>
    <p:extLst>
      <p:ext uri="{BB962C8B-B14F-4D97-AF65-F5344CB8AC3E}">
        <p14:creationId xmlns:p14="http://schemas.microsoft.com/office/powerpoint/2010/main" val="1245978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BDCECB3-FBBD-3DD7-3520-84A51189844F}"/>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Small-scale No Till Innovators</a:t>
            </a:r>
          </a:p>
        </p:txBody>
      </p:sp>
      <p:pic>
        <p:nvPicPr>
          <p:cNvPr id="4" name="Picture 3" descr="A many holding a basket of vegetables while standing in a lush garden. ">
            <a:extLst>
              <a:ext uri="{FF2B5EF4-FFF2-40B4-BE49-F238E27FC236}">
                <a16:creationId xmlns:a16="http://schemas.microsoft.com/office/drawing/2014/main" id="{050D24B1-E9B7-99B7-37D6-E70ECA6E1DEC}"/>
              </a:ext>
            </a:extLst>
          </p:cNvPr>
          <p:cNvPicPr>
            <a:picLocks noChangeAspect="1"/>
          </p:cNvPicPr>
          <p:nvPr/>
        </p:nvPicPr>
        <p:blipFill>
          <a:blip r:embed="rId3"/>
          <a:stretch>
            <a:fillRect/>
          </a:stretch>
        </p:blipFill>
        <p:spPr>
          <a:xfrm>
            <a:off x="4662628" y="2146055"/>
            <a:ext cx="4481372" cy="2949604"/>
          </a:xfrm>
          <a:prstGeom prst="rect">
            <a:avLst/>
          </a:prstGeom>
          <a:effectLst>
            <a:outerShdw blurRad="50800" dist="38100" dir="2700000" algn="tl" rotWithShape="0">
              <a:prstClr val="black">
                <a:alpha val="40000"/>
              </a:prstClr>
            </a:outerShdw>
          </a:effectLst>
        </p:spPr>
      </p:pic>
      <p:pic>
        <p:nvPicPr>
          <p:cNvPr id="5" name="Picture 4" descr="An overhead view of a vegetable farm.  All of the fields have vegetables growing in them. ">
            <a:extLst>
              <a:ext uri="{FF2B5EF4-FFF2-40B4-BE49-F238E27FC236}">
                <a16:creationId xmlns:a16="http://schemas.microsoft.com/office/drawing/2014/main" id="{C68481AE-92AA-7DBD-0EC5-060E4706B4D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2146055"/>
            <a:ext cx="4423521" cy="2949604"/>
          </a:xfrm>
          <a:prstGeom prst="rect">
            <a:avLst/>
          </a:prstGeom>
          <a:effectLst>
            <a:outerShdw blurRad="50800" dist="38100" dir="2700000" algn="tl" rotWithShape="0">
              <a:prstClr val="black">
                <a:alpha val="40000"/>
              </a:prstClr>
            </a:outerShdw>
          </a:effectLst>
        </p:spPr>
      </p:pic>
      <p:sp>
        <p:nvSpPr>
          <p:cNvPr id="6" name="TextBox 5">
            <a:extLst>
              <a:ext uri="{FF2B5EF4-FFF2-40B4-BE49-F238E27FC236}">
                <a16:creationId xmlns:a16="http://schemas.microsoft.com/office/drawing/2014/main" id="{30655612-F9B7-5B54-CDE8-495B4D98FC3F}"/>
              </a:ext>
            </a:extLst>
          </p:cNvPr>
          <p:cNvSpPr txBox="1"/>
          <p:nvPr/>
        </p:nvSpPr>
        <p:spPr>
          <a:xfrm>
            <a:off x="4764320" y="5095658"/>
            <a:ext cx="3172467" cy="300082"/>
          </a:xfrm>
          <a:prstGeom prst="rect">
            <a:avLst/>
          </a:prstGeom>
          <a:noFill/>
        </p:spPr>
        <p:txBody>
          <a:bodyPr wrap="square" rtlCol="0">
            <a:spAutoFit/>
          </a:bodyPr>
          <a:lstStyle/>
          <a:p>
            <a:r>
              <a:rPr lang="en-US" sz="1350" dirty="0"/>
              <a:t>Image: joegardner.com</a:t>
            </a:r>
          </a:p>
        </p:txBody>
      </p:sp>
      <p:sp>
        <p:nvSpPr>
          <p:cNvPr id="7" name="TextBox 6">
            <a:extLst>
              <a:ext uri="{FF2B5EF4-FFF2-40B4-BE49-F238E27FC236}">
                <a16:creationId xmlns:a16="http://schemas.microsoft.com/office/drawing/2014/main" id="{908E176E-87C9-1C28-702A-A946789DF2C1}"/>
              </a:ext>
            </a:extLst>
          </p:cNvPr>
          <p:cNvSpPr txBox="1"/>
          <p:nvPr/>
        </p:nvSpPr>
        <p:spPr>
          <a:xfrm>
            <a:off x="62769" y="5144602"/>
            <a:ext cx="3172467" cy="300082"/>
          </a:xfrm>
          <a:prstGeom prst="rect">
            <a:avLst/>
          </a:prstGeom>
          <a:noFill/>
        </p:spPr>
        <p:txBody>
          <a:bodyPr wrap="square" rtlCol="0">
            <a:spAutoFit/>
          </a:bodyPr>
          <a:lstStyle/>
          <a:p>
            <a:r>
              <a:rPr lang="en-US" sz="1350" dirty="0"/>
              <a:t>Image: singingfrogsfarm.com</a:t>
            </a:r>
          </a:p>
        </p:txBody>
      </p:sp>
    </p:spTree>
    <p:extLst>
      <p:ext uri="{BB962C8B-B14F-4D97-AF65-F5344CB8AC3E}">
        <p14:creationId xmlns:p14="http://schemas.microsoft.com/office/powerpoint/2010/main" val="21406108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F858922-7580-71B1-5467-A78F7806F5DF}"/>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No Till in Action – the “Bed Flip”</a:t>
            </a:r>
          </a:p>
        </p:txBody>
      </p:sp>
      <p:sp>
        <p:nvSpPr>
          <p:cNvPr id="3" name="Content Placeholder 2">
            <a:extLst>
              <a:ext uri="{FF2B5EF4-FFF2-40B4-BE49-F238E27FC236}">
                <a16:creationId xmlns:a16="http://schemas.microsoft.com/office/drawing/2014/main" id="{F1103CD0-3342-D58C-DCB4-FC8740400783}"/>
              </a:ext>
            </a:extLst>
          </p:cNvPr>
          <p:cNvSpPr>
            <a:spLocks noGrp="1"/>
          </p:cNvSpPr>
          <p:nvPr>
            <p:ph sz="quarter" idx="10"/>
          </p:nvPr>
        </p:nvSpPr>
        <p:spPr>
          <a:xfrm>
            <a:off x="379075" y="2402039"/>
            <a:ext cx="8536325" cy="2657474"/>
          </a:xfrm>
        </p:spPr>
        <p:txBody>
          <a:bodyPr/>
          <a:lstStyle/>
          <a:p>
            <a:r>
              <a:rPr lang="en-US" sz="2400" dirty="0"/>
              <a:t>Singing Frogs Farm, Sebastopol CA</a:t>
            </a:r>
          </a:p>
          <a:p>
            <a:endParaRPr lang="en-US" sz="2400" dirty="0"/>
          </a:p>
          <a:p>
            <a:r>
              <a:rPr lang="en-US" sz="2400" dirty="0">
                <a:solidFill>
                  <a:srgbClr val="0563C1"/>
                </a:solidFill>
                <a:hlinkClick r:id="rId3">
                  <a:extLst>
                    <a:ext uri="{A12FA001-AC4F-418D-AE19-62706E023703}">
                      <ahyp:hlinkClr xmlns:ahyp="http://schemas.microsoft.com/office/drawing/2018/hyperlinkcolor" val="tx"/>
                    </a:ext>
                  </a:extLst>
                </a:hlinkClick>
              </a:rPr>
              <a:t>https://www.singingfrogsfarm.com/principles</a:t>
            </a:r>
            <a:endParaRPr lang="en-US" sz="2400" dirty="0"/>
          </a:p>
          <a:p>
            <a:endParaRPr lang="en-US" dirty="0"/>
          </a:p>
        </p:txBody>
      </p:sp>
    </p:spTree>
    <p:extLst>
      <p:ext uri="{BB962C8B-B14F-4D97-AF65-F5344CB8AC3E}">
        <p14:creationId xmlns:p14="http://schemas.microsoft.com/office/powerpoint/2010/main" val="33316028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14D4EF-5F47-CD78-A16F-A0CD84B3F336}"/>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Small-scale No Till and NRCS</a:t>
            </a:r>
          </a:p>
        </p:txBody>
      </p:sp>
      <p:sp>
        <p:nvSpPr>
          <p:cNvPr id="3" name="Content Placeholder 2">
            <a:extLst>
              <a:ext uri="{FF2B5EF4-FFF2-40B4-BE49-F238E27FC236}">
                <a16:creationId xmlns:a16="http://schemas.microsoft.com/office/drawing/2014/main" id="{D0E671CD-6452-F2E1-68A4-2902D002F367}"/>
              </a:ext>
            </a:extLst>
          </p:cNvPr>
          <p:cNvSpPr>
            <a:spLocks noGrp="1"/>
          </p:cNvSpPr>
          <p:nvPr>
            <p:ph sz="quarter" idx="10"/>
          </p:nvPr>
        </p:nvSpPr>
        <p:spPr>
          <a:xfrm>
            <a:off x="379075" y="2552156"/>
            <a:ext cx="8536325" cy="2905669"/>
          </a:xfrm>
        </p:spPr>
        <p:txBody>
          <a:bodyPr/>
          <a:lstStyle/>
          <a:p>
            <a:r>
              <a:rPr lang="en-US" sz="2400" dirty="0"/>
              <a:t>Have you used the Residue and Tillage Management, Reduced Till (CPS 345) or Residue and Tillage Management, No Till (CPS 329) conservation practices in small-scale settings?</a:t>
            </a:r>
          </a:p>
        </p:txBody>
      </p:sp>
    </p:spTree>
    <p:extLst>
      <p:ext uri="{BB962C8B-B14F-4D97-AF65-F5344CB8AC3E}">
        <p14:creationId xmlns:p14="http://schemas.microsoft.com/office/powerpoint/2010/main" val="15935996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92C63D7-1229-C5B3-EFC0-95BC828DB2C3}"/>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Residue and Tillage Management, Reduced Till (CPS 345) </a:t>
            </a:r>
          </a:p>
        </p:txBody>
      </p:sp>
      <p:sp>
        <p:nvSpPr>
          <p:cNvPr id="3" name="Content Placeholder 2">
            <a:extLst>
              <a:ext uri="{FF2B5EF4-FFF2-40B4-BE49-F238E27FC236}">
                <a16:creationId xmlns:a16="http://schemas.microsoft.com/office/drawing/2014/main" id="{77251C2B-C014-A65F-71A4-5D9C139D64D1}"/>
              </a:ext>
            </a:extLst>
          </p:cNvPr>
          <p:cNvSpPr>
            <a:spLocks noGrp="1"/>
          </p:cNvSpPr>
          <p:nvPr>
            <p:ph sz="quarter" idx="10"/>
          </p:nvPr>
        </p:nvSpPr>
        <p:spPr>
          <a:xfrm>
            <a:off x="379076" y="2326186"/>
            <a:ext cx="5450225" cy="3699109"/>
          </a:xfrm>
        </p:spPr>
        <p:txBody>
          <a:bodyPr>
            <a:noAutofit/>
          </a:bodyPr>
          <a:lstStyle/>
          <a:p>
            <a:r>
              <a:rPr lang="en-US" sz="2400" dirty="0"/>
              <a:t>“Managing residue while limiting soil disturbance”</a:t>
            </a:r>
          </a:p>
          <a:p>
            <a:r>
              <a:rPr lang="en-US" sz="2400" dirty="0"/>
              <a:t>Includes tillage methods…where the entire soil surface may be disturbed by tillage operations</a:t>
            </a:r>
          </a:p>
          <a:p>
            <a:r>
              <a:rPr lang="en-US" sz="2400" dirty="0"/>
              <a:t>The STIR value shall include all soil disturbance field operations that are performed during the crop interval (&lt;80)</a:t>
            </a:r>
          </a:p>
        </p:txBody>
      </p:sp>
      <p:pic>
        <p:nvPicPr>
          <p:cNvPr id="4" name="Picture 3" descr="A garden that has different types of mulch on the soil, including straw, compost, and wood chips. ">
            <a:extLst>
              <a:ext uri="{FF2B5EF4-FFF2-40B4-BE49-F238E27FC236}">
                <a16:creationId xmlns:a16="http://schemas.microsoft.com/office/drawing/2014/main" id="{FF906A6A-893B-2D4C-1779-B2203405AFF6}"/>
              </a:ext>
            </a:extLst>
          </p:cNvPr>
          <p:cNvPicPr>
            <a:picLocks noChangeAspect="1"/>
          </p:cNvPicPr>
          <p:nvPr/>
        </p:nvPicPr>
        <p:blipFill>
          <a:blip r:embed="rId3"/>
          <a:stretch>
            <a:fillRect/>
          </a:stretch>
        </p:blipFill>
        <p:spPr>
          <a:xfrm>
            <a:off x="5781154" y="2375031"/>
            <a:ext cx="3294312" cy="2478608"/>
          </a:xfrm>
          <a:prstGeom prst="rect">
            <a:avLst/>
          </a:prstGeom>
        </p:spPr>
      </p:pic>
    </p:spTree>
    <p:extLst>
      <p:ext uri="{BB962C8B-B14F-4D97-AF65-F5344CB8AC3E}">
        <p14:creationId xmlns:p14="http://schemas.microsoft.com/office/powerpoint/2010/main" val="574576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52A415-AABD-F9AF-FA4A-1872C57DF270}"/>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Objectives</a:t>
            </a:r>
          </a:p>
        </p:txBody>
      </p:sp>
      <p:sp>
        <p:nvSpPr>
          <p:cNvPr id="3" name="Content Placeholder 2">
            <a:extLst>
              <a:ext uri="{FF2B5EF4-FFF2-40B4-BE49-F238E27FC236}">
                <a16:creationId xmlns:a16="http://schemas.microsoft.com/office/drawing/2014/main" id="{1EA165C4-57B0-65A8-F182-D6B87E230138}"/>
              </a:ext>
            </a:extLst>
          </p:cNvPr>
          <p:cNvSpPr>
            <a:spLocks noGrp="1"/>
          </p:cNvSpPr>
          <p:nvPr>
            <p:ph sz="quarter" idx="10"/>
          </p:nvPr>
        </p:nvSpPr>
        <p:spPr>
          <a:xfrm>
            <a:off x="270922" y="1566905"/>
            <a:ext cx="4841852" cy="3379643"/>
          </a:xfrm>
        </p:spPr>
        <p:txBody>
          <a:bodyPr>
            <a:noAutofit/>
          </a:bodyPr>
          <a:lstStyle/>
          <a:p>
            <a:pPr marL="257175" indent="-257175" fontAlgn="base">
              <a:spcBef>
                <a:spcPts val="0"/>
              </a:spcBef>
              <a:buFont typeface="+mj-lt"/>
              <a:buAutoNum type="arabicPeriod"/>
            </a:pPr>
            <a:r>
              <a:rPr lang="en-US" sz="2400" dirty="0">
                <a:solidFill>
                  <a:srgbClr val="000000"/>
                </a:solidFill>
                <a:effectLst/>
                <a:latin typeface="Montserrat" panose="00000500000000000000" pitchFamily="2" charset="0"/>
                <a:ea typeface="Times New Roman" panose="02020603050405020304" pitchFamily="18" charset="0"/>
                <a:cs typeface="Times New Roman" panose="02020603050405020304" pitchFamily="18" charset="0"/>
              </a:rPr>
              <a:t>Describe methods and approaches to reduce or eliminate tillage in small-scale agriculture systems</a:t>
            </a:r>
          </a:p>
          <a:p>
            <a:pPr marL="385763" indent="-385763" fontAlgn="base">
              <a:spcBef>
                <a:spcPts val="0"/>
              </a:spcBef>
              <a:buFont typeface="+mj-lt"/>
              <a:buAutoNum type="arabicPeriod"/>
            </a:pPr>
            <a:endParaRPr lang="en-US" sz="2400" dirty="0">
              <a:solidFill>
                <a:srgbClr val="000000"/>
              </a:solidFill>
              <a:effectLst/>
              <a:latin typeface="Montserrat" panose="00000500000000000000" pitchFamily="2" charset="0"/>
              <a:ea typeface="Times New Roman" panose="02020603050405020304" pitchFamily="18" charset="0"/>
              <a:cs typeface="Times New Roman" panose="02020603050405020304" pitchFamily="18" charset="0"/>
            </a:endParaRPr>
          </a:p>
          <a:p>
            <a:pPr marL="257175" indent="-257175" fontAlgn="base">
              <a:spcBef>
                <a:spcPts val="0"/>
              </a:spcBef>
              <a:buFont typeface="+mj-lt"/>
              <a:buAutoNum type="arabicPeriod"/>
            </a:pPr>
            <a:r>
              <a:rPr lang="en-US" sz="2400" dirty="0">
                <a:solidFill>
                  <a:srgbClr val="000000"/>
                </a:solidFill>
                <a:effectLst/>
                <a:latin typeface="Montserrat" panose="00000500000000000000" pitchFamily="2" charset="0"/>
                <a:ea typeface="Times New Roman" panose="02020603050405020304" pitchFamily="18" charset="0"/>
                <a:cs typeface="Times New Roman" panose="02020603050405020304" pitchFamily="18" charset="0"/>
              </a:rPr>
              <a:t>Compare CPS 345 Reduced Till and CPS 329 </a:t>
            </a:r>
            <a:r>
              <a:rPr lang="en-US" sz="2400" dirty="0" err="1">
                <a:solidFill>
                  <a:srgbClr val="000000"/>
                </a:solidFill>
                <a:effectLst/>
                <a:latin typeface="Montserrat" panose="00000500000000000000" pitchFamily="2" charset="0"/>
                <a:ea typeface="Times New Roman" panose="02020603050405020304" pitchFamily="18" charset="0"/>
                <a:cs typeface="Times New Roman" panose="02020603050405020304" pitchFamily="18" charset="0"/>
              </a:rPr>
              <a:t>NoTill</a:t>
            </a:r>
            <a:r>
              <a:rPr lang="en-US" sz="2400" dirty="0">
                <a:solidFill>
                  <a:srgbClr val="000000"/>
                </a:solidFill>
                <a:effectLst/>
                <a:latin typeface="Montserrat" panose="00000500000000000000" pitchFamily="2" charset="0"/>
                <a:ea typeface="Times New Roman" panose="02020603050405020304" pitchFamily="18" charset="0"/>
                <a:cs typeface="Times New Roman" panose="02020603050405020304" pitchFamily="18" charset="0"/>
              </a:rPr>
              <a:t> and their application to small-scale systems. </a:t>
            </a:r>
            <a:endParaRPr lang="en-US" sz="2400" dirty="0">
              <a:solidFill>
                <a:srgbClr val="000000"/>
              </a:solidFill>
              <a:latin typeface="Montserrat" panose="00000500000000000000" pitchFamily="2" charset="0"/>
              <a:ea typeface="Times New Roman" panose="02020603050405020304" pitchFamily="18" charset="0"/>
              <a:cs typeface="Times New Roman" panose="02020603050405020304" pitchFamily="18" charset="0"/>
            </a:endParaRPr>
          </a:p>
          <a:p>
            <a:pPr marL="385763" indent="-385763" fontAlgn="base">
              <a:spcBef>
                <a:spcPts val="0"/>
              </a:spcBef>
              <a:buFont typeface="+mj-lt"/>
              <a:buAutoNum type="arabicPeriod"/>
            </a:pPr>
            <a:endParaRPr lang="en-US" sz="2400" dirty="0">
              <a:solidFill>
                <a:srgbClr val="000000"/>
              </a:solidFill>
              <a:latin typeface="Montserrat" panose="00000500000000000000" pitchFamily="2" charset="0"/>
              <a:ea typeface="Times New Roman" panose="02020603050405020304" pitchFamily="18" charset="0"/>
              <a:cs typeface="Times New Roman" panose="02020603050405020304" pitchFamily="18" charset="0"/>
            </a:endParaRPr>
          </a:p>
          <a:p>
            <a:pPr marL="257175" indent="-257175" fontAlgn="base">
              <a:spcBef>
                <a:spcPts val="0"/>
              </a:spcBef>
              <a:buFont typeface="+mj-lt"/>
              <a:buAutoNum type="arabicPeriod"/>
            </a:pPr>
            <a:r>
              <a:rPr lang="en-US" sz="2400" dirty="0">
                <a:solidFill>
                  <a:srgbClr val="000000"/>
                </a:solidFill>
                <a:effectLst/>
                <a:latin typeface="Montserrat" panose="00000500000000000000" pitchFamily="2" charset="0"/>
                <a:ea typeface="Times New Roman" panose="02020603050405020304" pitchFamily="18" charset="0"/>
                <a:cs typeface="Times New Roman" panose="02020603050405020304" pitchFamily="18" charset="0"/>
              </a:rPr>
              <a:t>Discuss the use of NRCS Interim CPS 812 Raised Beds</a:t>
            </a:r>
            <a:endParaRPr lang="en-US" sz="2400" dirty="0">
              <a:effectLst/>
              <a:latin typeface="Montserrat" panose="00000500000000000000" pitchFamily="2" charset="0"/>
              <a:ea typeface="Times New Roman" panose="02020603050405020304" pitchFamily="18" charset="0"/>
            </a:endParaRPr>
          </a:p>
        </p:txBody>
      </p:sp>
      <p:pic>
        <p:nvPicPr>
          <p:cNvPr id="4" name="Picture 3" descr="A graphic that says &quot;minimize disturbance&quot; and has a drawing of an earthworm in soil. ">
            <a:extLst>
              <a:ext uri="{FF2B5EF4-FFF2-40B4-BE49-F238E27FC236}">
                <a16:creationId xmlns:a16="http://schemas.microsoft.com/office/drawing/2014/main" id="{312CF0E0-830E-C3B6-80D8-E4F5186558AF}"/>
              </a:ext>
            </a:extLst>
          </p:cNvPr>
          <p:cNvPicPr>
            <a:picLocks noChangeAspect="1"/>
          </p:cNvPicPr>
          <p:nvPr/>
        </p:nvPicPr>
        <p:blipFill>
          <a:blip r:embed="rId3"/>
          <a:stretch>
            <a:fillRect/>
          </a:stretch>
        </p:blipFill>
        <p:spPr>
          <a:xfrm>
            <a:off x="5204555" y="1680934"/>
            <a:ext cx="3560369" cy="3566038"/>
          </a:xfrm>
          <a:prstGeom prst="rect">
            <a:avLst/>
          </a:prstGeom>
        </p:spPr>
      </p:pic>
    </p:spTree>
    <p:extLst>
      <p:ext uri="{BB962C8B-B14F-4D97-AF65-F5344CB8AC3E}">
        <p14:creationId xmlns:p14="http://schemas.microsoft.com/office/powerpoint/2010/main" val="15182196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92C63D7-1229-C5B3-EFC0-95BC828DB2C3}"/>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Residue and Tillage Management, </a:t>
            </a:r>
          </a:p>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No Till (CPS 329) </a:t>
            </a:r>
          </a:p>
        </p:txBody>
      </p:sp>
      <p:sp>
        <p:nvSpPr>
          <p:cNvPr id="3" name="Content Placeholder 2">
            <a:extLst>
              <a:ext uri="{FF2B5EF4-FFF2-40B4-BE49-F238E27FC236}">
                <a16:creationId xmlns:a16="http://schemas.microsoft.com/office/drawing/2014/main" id="{77251C2B-C014-A65F-71A4-5D9C139D64D1}"/>
              </a:ext>
            </a:extLst>
          </p:cNvPr>
          <p:cNvSpPr>
            <a:spLocks noGrp="1"/>
          </p:cNvSpPr>
          <p:nvPr>
            <p:ph sz="quarter" idx="10"/>
          </p:nvPr>
        </p:nvSpPr>
        <p:spPr>
          <a:xfrm>
            <a:off x="147582" y="1995760"/>
            <a:ext cx="5351965" cy="2866480"/>
          </a:xfrm>
        </p:spPr>
        <p:txBody>
          <a:bodyPr>
            <a:noAutofit/>
          </a:bodyPr>
          <a:lstStyle/>
          <a:p>
            <a:r>
              <a:rPr lang="en-US" sz="2400" dirty="0"/>
              <a:t>There is </a:t>
            </a:r>
            <a:r>
              <a:rPr lang="en-US" sz="2400" b="1" dirty="0"/>
              <a:t>no full-width soil disturbance </a:t>
            </a:r>
            <a:r>
              <a:rPr lang="en-US" sz="2400" dirty="0"/>
              <a:t>performed from the time immediately following harvest or termination of one cash crop through harvest or termination of the next cash crop in the rotation regardless of the depth of the tillage operation.</a:t>
            </a:r>
          </a:p>
          <a:p>
            <a:r>
              <a:rPr lang="en-US" sz="2400" dirty="0"/>
              <a:t>The crop interval STIR value shall be no greater than 20.</a:t>
            </a:r>
          </a:p>
        </p:txBody>
      </p:sp>
      <p:pic>
        <p:nvPicPr>
          <p:cNvPr id="4" name="Picture 3" descr="A vegetable garden surrounded by forested hills. ">
            <a:extLst>
              <a:ext uri="{FF2B5EF4-FFF2-40B4-BE49-F238E27FC236}">
                <a16:creationId xmlns:a16="http://schemas.microsoft.com/office/drawing/2014/main" id="{DC7B0AFB-A94F-A019-60FF-C120E1A7DE2B}"/>
              </a:ext>
            </a:extLst>
          </p:cNvPr>
          <p:cNvPicPr>
            <a:picLocks noChangeAspect="1"/>
          </p:cNvPicPr>
          <p:nvPr/>
        </p:nvPicPr>
        <p:blipFill>
          <a:blip r:embed="rId3"/>
          <a:stretch>
            <a:fillRect/>
          </a:stretch>
        </p:blipFill>
        <p:spPr>
          <a:xfrm>
            <a:off x="5499547" y="2371276"/>
            <a:ext cx="3647713" cy="2564518"/>
          </a:xfrm>
          <a:prstGeom prst="rect">
            <a:avLst/>
          </a:prstGeom>
        </p:spPr>
      </p:pic>
    </p:spTree>
    <p:extLst>
      <p:ext uri="{BB962C8B-B14F-4D97-AF65-F5344CB8AC3E}">
        <p14:creationId xmlns:p14="http://schemas.microsoft.com/office/powerpoint/2010/main" val="11566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92C63D7-1229-C5B3-EFC0-95BC828DB2C3}"/>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Key Points on Residue and Tillage Conservation Practices in Small-scale Operations</a:t>
            </a:r>
          </a:p>
        </p:txBody>
      </p:sp>
      <p:sp>
        <p:nvSpPr>
          <p:cNvPr id="3" name="Content Placeholder 2">
            <a:extLst>
              <a:ext uri="{FF2B5EF4-FFF2-40B4-BE49-F238E27FC236}">
                <a16:creationId xmlns:a16="http://schemas.microsoft.com/office/drawing/2014/main" id="{77251C2B-C014-A65F-71A4-5D9C139D64D1}"/>
              </a:ext>
            </a:extLst>
          </p:cNvPr>
          <p:cNvSpPr>
            <a:spLocks noGrp="1"/>
          </p:cNvSpPr>
          <p:nvPr>
            <p:ph sz="quarter" idx="10"/>
          </p:nvPr>
        </p:nvSpPr>
        <p:spPr>
          <a:xfrm>
            <a:off x="379076" y="2591345"/>
            <a:ext cx="6929593" cy="2866480"/>
          </a:xfrm>
        </p:spPr>
        <p:txBody>
          <a:bodyPr>
            <a:noAutofit/>
          </a:bodyPr>
          <a:lstStyle/>
          <a:p>
            <a:r>
              <a:rPr lang="en-US" sz="2400" dirty="0"/>
              <a:t>Tillage systems based on implements and tools, generally fit better with 345. </a:t>
            </a:r>
          </a:p>
          <a:p>
            <a:r>
              <a:rPr lang="en-US" sz="2400" dirty="0"/>
              <a:t>Mulch based systems may qualify for 329. </a:t>
            </a:r>
          </a:p>
          <a:p>
            <a:pPr lvl="1"/>
            <a:r>
              <a:rPr lang="en-US" sz="2400" dirty="0"/>
              <a:t>Potentially using </a:t>
            </a:r>
          </a:p>
          <a:p>
            <a:r>
              <a:rPr lang="en-US" sz="2400" dirty="0"/>
              <a:t>Maintain residue cover. </a:t>
            </a:r>
          </a:p>
          <a:p>
            <a:r>
              <a:rPr lang="en-US" sz="2400" dirty="0"/>
              <a:t>If crop residue is removed for vegetable crops, it can be replaced with mulch materials. </a:t>
            </a:r>
          </a:p>
        </p:txBody>
      </p:sp>
    </p:spTree>
    <p:extLst>
      <p:ext uri="{BB962C8B-B14F-4D97-AF65-F5344CB8AC3E}">
        <p14:creationId xmlns:p14="http://schemas.microsoft.com/office/powerpoint/2010/main" val="3937249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9F75DD-C44B-A97D-3613-E0A4B181AAD3}"/>
              </a:ext>
            </a:extLst>
          </p:cNvPr>
          <p:cNvSpPr>
            <a:spLocks noGrp="1"/>
          </p:cNvSpPr>
          <p:nvPr>
            <p:ph type="title" idx="4294967295"/>
          </p:nvPr>
        </p:nvSpPr>
        <p:spPr>
          <a:xfrm>
            <a:off x="1" y="1254717"/>
            <a:ext cx="4667436" cy="41142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bg1"/>
                </a:solidFill>
                <a:effectLst/>
                <a:uLnTx/>
                <a:uFillTx/>
                <a:latin typeface="+mj-lt"/>
                <a:ea typeface="Open Sans" panose="020B0606030504020204" pitchFamily="34" charset="0"/>
                <a:cs typeface="Open Sans" panose="020B0606030504020204" pitchFamily="34" charset="0"/>
              </a:rPr>
              <a:t>Raised Beds practice (Interim CPS 812)</a:t>
            </a:r>
          </a:p>
        </p:txBody>
      </p:sp>
      <p:pic>
        <p:nvPicPr>
          <p:cNvPr id="3" name="Picture Placeholder 2" descr="A garden with raised beds made with wooden boxes,">
            <a:extLst>
              <a:ext uri="{FF2B5EF4-FFF2-40B4-BE49-F238E27FC236}">
                <a16:creationId xmlns:a16="http://schemas.microsoft.com/office/drawing/2014/main" id="{F4255E9F-75A6-F37C-29DE-55E2D6CF382D}"/>
              </a:ext>
            </a:extLst>
          </p:cNvPr>
          <p:cNvPicPr>
            <a:picLocks noGrp="1" noChangeAspect="1"/>
          </p:cNvPicPr>
          <p:nvPr>
            <p:ph type="pic" sz="quarter" idx="11"/>
          </p:nvPr>
        </p:nvPicPr>
        <p:blipFill>
          <a:blip r:embed="rId3"/>
          <a:srcRect l="2514" r="2514"/>
          <a:stretch>
            <a:fillRect/>
          </a:stretch>
        </p:blipFill>
        <p:spPr>
          <a:xfrm>
            <a:off x="4800530" y="1807727"/>
            <a:ext cx="4256843" cy="3085239"/>
          </a:xfrm>
          <a:prstGeom prst="rect">
            <a:avLst/>
          </a:prstGeom>
        </p:spPr>
      </p:pic>
    </p:spTree>
    <p:extLst>
      <p:ext uri="{BB962C8B-B14F-4D97-AF65-F5344CB8AC3E}">
        <p14:creationId xmlns:p14="http://schemas.microsoft.com/office/powerpoint/2010/main" val="8302216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BA3938-13C0-4040-9F5C-83EFE4EE1007}"/>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Raised Beds</a:t>
            </a:r>
          </a:p>
        </p:txBody>
      </p:sp>
      <p:sp>
        <p:nvSpPr>
          <p:cNvPr id="3" name="Content Placeholder 2">
            <a:extLst>
              <a:ext uri="{FF2B5EF4-FFF2-40B4-BE49-F238E27FC236}">
                <a16:creationId xmlns:a16="http://schemas.microsoft.com/office/drawing/2014/main" id="{98883401-FDBC-B929-5008-54A565453F51}"/>
              </a:ext>
            </a:extLst>
          </p:cNvPr>
          <p:cNvSpPr>
            <a:spLocks noGrp="1"/>
          </p:cNvSpPr>
          <p:nvPr>
            <p:ph sz="quarter" idx="10"/>
          </p:nvPr>
        </p:nvSpPr>
        <p:spPr>
          <a:xfrm>
            <a:off x="249134" y="1689635"/>
            <a:ext cx="6702271" cy="1350818"/>
          </a:xfrm>
        </p:spPr>
        <p:txBody>
          <a:bodyPr/>
          <a:lstStyle/>
          <a:p>
            <a:r>
              <a:rPr lang="en-US" sz="2400" dirty="0"/>
              <a:t>Are you using the Raised Beds practice in your office or state? </a:t>
            </a:r>
          </a:p>
        </p:txBody>
      </p:sp>
      <p:pic>
        <p:nvPicPr>
          <p:cNvPr id="5" name="Picture 4" descr="A raised bed in a wooden box with vegetables growing in it. ">
            <a:extLst>
              <a:ext uri="{FF2B5EF4-FFF2-40B4-BE49-F238E27FC236}">
                <a16:creationId xmlns:a16="http://schemas.microsoft.com/office/drawing/2014/main" id="{11516015-C87A-78AE-0A05-A3D219715655}"/>
              </a:ext>
            </a:extLst>
          </p:cNvPr>
          <p:cNvPicPr>
            <a:picLocks noChangeAspect="1"/>
          </p:cNvPicPr>
          <p:nvPr/>
        </p:nvPicPr>
        <p:blipFill>
          <a:blip r:embed="rId3"/>
          <a:stretch>
            <a:fillRect/>
          </a:stretch>
        </p:blipFill>
        <p:spPr>
          <a:xfrm>
            <a:off x="2092609" y="3056541"/>
            <a:ext cx="4958782" cy="330171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934580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BA3938-13C0-4040-9F5C-83EFE4EE1007}"/>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Raised Beds</a:t>
            </a:r>
          </a:p>
        </p:txBody>
      </p:sp>
      <p:sp>
        <p:nvSpPr>
          <p:cNvPr id="3" name="Content Placeholder 2">
            <a:extLst>
              <a:ext uri="{FF2B5EF4-FFF2-40B4-BE49-F238E27FC236}">
                <a16:creationId xmlns:a16="http://schemas.microsoft.com/office/drawing/2014/main" id="{98883401-FDBC-B929-5008-54A565453F51}"/>
              </a:ext>
            </a:extLst>
          </p:cNvPr>
          <p:cNvSpPr>
            <a:spLocks noGrp="1"/>
          </p:cNvSpPr>
          <p:nvPr>
            <p:ph sz="quarter" idx="10"/>
          </p:nvPr>
        </p:nvSpPr>
        <p:spPr>
          <a:xfrm>
            <a:off x="147583" y="1596401"/>
            <a:ext cx="4965192" cy="4194799"/>
          </a:xfrm>
        </p:spPr>
        <p:txBody>
          <a:bodyPr>
            <a:normAutofit fontScale="92500" lnSpcReduction="20000"/>
          </a:bodyPr>
          <a:lstStyle/>
          <a:p>
            <a:r>
              <a:rPr lang="en-US" sz="2600" dirty="0"/>
              <a:t>Definition: Create an above ground growing environment.</a:t>
            </a:r>
          </a:p>
          <a:p>
            <a:r>
              <a:rPr lang="en-US" sz="2600" dirty="0"/>
              <a:t>Purposes:</a:t>
            </a:r>
          </a:p>
          <a:p>
            <a:pPr lvl="1"/>
            <a:r>
              <a:rPr lang="en-US" sz="2400" dirty="0"/>
              <a:t>Reduce concentration of salts or other chemicals in the soil that limit the desired use</a:t>
            </a:r>
          </a:p>
          <a:p>
            <a:pPr lvl="1"/>
            <a:r>
              <a:rPr lang="en-US" sz="2400" dirty="0"/>
              <a:t>Reduce field operation-induced particulate emissions within the raised bed footprint</a:t>
            </a:r>
          </a:p>
          <a:p>
            <a:pPr lvl="1"/>
            <a:r>
              <a:rPr lang="en-US" sz="2400" dirty="0"/>
              <a:t>Increase plant health and productivity</a:t>
            </a:r>
          </a:p>
          <a:p>
            <a:r>
              <a:rPr lang="en-US" sz="2600" dirty="0"/>
              <a:t>Original intent to address Farm Bill Soil Remediation</a:t>
            </a:r>
          </a:p>
          <a:p>
            <a:endParaRPr lang="en-US" dirty="0"/>
          </a:p>
        </p:txBody>
      </p:sp>
      <p:pic>
        <p:nvPicPr>
          <p:cNvPr id="4" name="Picture 3" descr="A wooden raised bed with vegetables growing in it. ">
            <a:extLst>
              <a:ext uri="{FF2B5EF4-FFF2-40B4-BE49-F238E27FC236}">
                <a16:creationId xmlns:a16="http://schemas.microsoft.com/office/drawing/2014/main" id="{B03CD7F7-AA2D-F385-1697-6CECCA61F8A0}"/>
              </a:ext>
            </a:extLst>
          </p:cNvPr>
          <p:cNvPicPr>
            <a:picLocks noChangeAspect="1"/>
          </p:cNvPicPr>
          <p:nvPr/>
        </p:nvPicPr>
        <p:blipFill>
          <a:blip r:embed="rId3"/>
          <a:stretch>
            <a:fillRect/>
          </a:stretch>
        </p:blipFill>
        <p:spPr>
          <a:xfrm>
            <a:off x="5112775" y="2078181"/>
            <a:ext cx="3895949" cy="2932773"/>
          </a:xfrm>
          <a:prstGeom prst="rect">
            <a:avLst/>
          </a:prstGeom>
        </p:spPr>
      </p:pic>
    </p:spTree>
    <p:extLst>
      <p:ext uri="{BB962C8B-B14F-4D97-AF65-F5344CB8AC3E}">
        <p14:creationId xmlns:p14="http://schemas.microsoft.com/office/powerpoint/2010/main" val="1974508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7CEC162-BD63-4EAB-B8D4-1DFBFB2C4103}"/>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Conditions Where the Practice Applies</a:t>
            </a:r>
          </a:p>
        </p:txBody>
      </p:sp>
      <p:sp>
        <p:nvSpPr>
          <p:cNvPr id="5" name="Content Placeholder 4">
            <a:extLst>
              <a:ext uri="{FF2B5EF4-FFF2-40B4-BE49-F238E27FC236}">
                <a16:creationId xmlns:a16="http://schemas.microsoft.com/office/drawing/2014/main" id="{6AB367D6-1985-7F88-FDEC-3BDE3403FC68}"/>
              </a:ext>
            </a:extLst>
          </p:cNvPr>
          <p:cNvSpPr>
            <a:spLocks noGrp="1"/>
          </p:cNvSpPr>
          <p:nvPr>
            <p:ph sz="quarter" idx="10"/>
          </p:nvPr>
        </p:nvSpPr>
        <p:spPr>
          <a:xfrm>
            <a:off x="379075" y="1590005"/>
            <a:ext cx="6916459" cy="3781844"/>
          </a:xfrm>
        </p:spPr>
        <p:txBody>
          <a:bodyPr>
            <a:normAutofit fontScale="92500" lnSpcReduction="20000"/>
          </a:bodyPr>
          <a:lstStyle/>
          <a:p>
            <a:r>
              <a:rPr lang="en-US" sz="2600" dirty="0"/>
              <a:t>Existing soil conditions are unsuitable for agricultural production due to contaminants and/or debris.</a:t>
            </a:r>
          </a:p>
          <a:p>
            <a:r>
              <a:rPr lang="en-US" sz="2600" dirty="0"/>
              <a:t>Other site conditions must be documented showing the soil as unsuitable for production AND no alternative site is available.</a:t>
            </a:r>
          </a:p>
          <a:p>
            <a:r>
              <a:rPr lang="en-US" sz="2600" dirty="0"/>
              <a:t>Other site conditions:</a:t>
            </a:r>
          </a:p>
          <a:p>
            <a:pPr lvl="1"/>
            <a:r>
              <a:rPr lang="en-US" sz="2200" dirty="0"/>
              <a:t>Coarse gravel, stone, rock, etc. </a:t>
            </a:r>
          </a:p>
          <a:p>
            <a:pPr lvl="1"/>
            <a:r>
              <a:rPr lang="en-US" sz="2200" dirty="0"/>
              <a:t>Backyard septic fields</a:t>
            </a:r>
          </a:p>
          <a:p>
            <a:pPr lvl="1"/>
            <a:r>
              <a:rPr lang="en-US" sz="2200" dirty="0"/>
              <a:t>Shallow depth to bedrock</a:t>
            </a:r>
          </a:p>
          <a:p>
            <a:pPr lvl="1"/>
            <a:r>
              <a:rPr lang="en-US" sz="2200" dirty="0"/>
              <a:t>Construction compaction</a:t>
            </a:r>
          </a:p>
          <a:p>
            <a:endParaRPr lang="en-US" dirty="0"/>
          </a:p>
        </p:txBody>
      </p:sp>
    </p:spTree>
    <p:extLst>
      <p:ext uri="{BB962C8B-B14F-4D97-AF65-F5344CB8AC3E}">
        <p14:creationId xmlns:p14="http://schemas.microsoft.com/office/powerpoint/2010/main" val="4100127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E4F323-F9A3-A3AB-F1E1-4A3095A47865}"/>
              </a:ext>
            </a:extLst>
          </p:cNvPr>
          <p:cNvSpPr>
            <a:spLocks noGrp="1"/>
          </p:cNvSpPr>
          <p:nvPr>
            <p:ph type="title" idx="4294967295"/>
          </p:nvPr>
        </p:nvSpPr>
        <p:spPr>
          <a:xfrm>
            <a:off x="0" y="1481778"/>
            <a:ext cx="9144000"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285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Can raised beds be used in these scenarios ??</a:t>
            </a:r>
          </a:p>
        </p:txBody>
      </p:sp>
      <p:sp>
        <p:nvSpPr>
          <p:cNvPr id="3" name="Content Placeholder 2">
            <a:extLst>
              <a:ext uri="{FF2B5EF4-FFF2-40B4-BE49-F238E27FC236}">
                <a16:creationId xmlns:a16="http://schemas.microsoft.com/office/drawing/2014/main" id="{1A389368-73F7-7EEC-C896-11BB44221828}"/>
              </a:ext>
            </a:extLst>
          </p:cNvPr>
          <p:cNvSpPr>
            <a:spLocks noGrp="1"/>
          </p:cNvSpPr>
          <p:nvPr>
            <p:ph sz="quarter" idx="10"/>
          </p:nvPr>
        </p:nvSpPr>
        <p:spPr>
          <a:xfrm>
            <a:off x="379075" y="4270358"/>
            <a:ext cx="8536325" cy="1187466"/>
          </a:xfrm>
        </p:spPr>
        <p:txBody>
          <a:bodyPr/>
          <a:lstStyle/>
          <a:p>
            <a:r>
              <a:rPr lang="en-US" dirty="0"/>
              <a:t>No soil limitations observed. </a:t>
            </a:r>
          </a:p>
          <a:p>
            <a:r>
              <a:rPr lang="en-US" dirty="0"/>
              <a:t>Land is already in crop production. </a:t>
            </a:r>
          </a:p>
        </p:txBody>
      </p:sp>
      <p:pic>
        <p:nvPicPr>
          <p:cNvPr id="4" name="Picture 3" descr="Vegetables growing in a high tunnel">
            <a:extLst>
              <a:ext uri="{FF2B5EF4-FFF2-40B4-BE49-F238E27FC236}">
                <a16:creationId xmlns:a16="http://schemas.microsoft.com/office/drawing/2014/main" id="{0590BB3E-C824-E0DB-7C6E-5C204DC2E23F}"/>
              </a:ext>
            </a:extLst>
          </p:cNvPr>
          <p:cNvPicPr>
            <a:picLocks noChangeAspect="1"/>
          </p:cNvPicPr>
          <p:nvPr/>
        </p:nvPicPr>
        <p:blipFill>
          <a:blip r:embed="rId3"/>
          <a:stretch>
            <a:fillRect/>
          </a:stretch>
        </p:blipFill>
        <p:spPr>
          <a:xfrm>
            <a:off x="5094034" y="2044838"/>
            <a:ext cx="2379341" cy="1962307"/>
          </a:xfrm>
          <a:prstGeom prst="rect">
            <a:avLst/>
          </a:prstGeom>
        </p:spPr>
      </p:pic>
      <p:pic>
        <p:nvPicPr>
          <p:cNvPr id="5" name="Picture 4" descr="Lettuce and swiss chard growing in a field. ">
            <a:extLst>
              <a:ext uri="{FF2B5EF4-FFF2-40B4-BE49-F238E27FC236}">
                <a16:creationId xmlns:a16="http://schemas.microsoft.com/office/drawing/2014/main" id="{6479315F-82CB-82BA-E796-85D61DF0BC8F}"/>
              </a:ext>
            </a:extLst>
          </p:cNvPr>
          <p:cNvPicPr>
            <a:picLocks noChangeAspect="1"/>
          </p:cNvPicPr>
          <p:nvPr/>
        </p:nvPicPr>
        <p:blipFill>
          <a:blip r:embed="rId4"/>
          <a:stretch>
            <a:fillRect/>
          </a:stretch>
        </p:blipFill>
        <p:spPr>
          <a:xfrm>
            <a:off x="1690577" y="2044588"/>
            <a:ext cx="2091956" cy="2061272"/>
          </a:xfrm>
          <a:prstGeom prst="rect">
            <a:avLst/>
          </a:prstGeom>
        </p:spPr>
      </p:pic>
    </p:spTree>
    <p:extLst>
      <p:ext uri="{BB962C8B-B14F-4D97-AF65-F5344CB8AC3E}">
        <p14:creationId xmlns:p14="http://schemas.microsoft.com/office/powerpoint/2010/main" val="22184900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E4F323-F9A3-A3AB-F1E1-4A3095A47865}"/>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Operation &amp; Maintenance</a:t>
            </a:r>
          </a:p>
        </p:txBody>
      </p:sp>
      <p:sp>
        <p:nvSpPr>
          <p:cNvPr id="3" name="Content Placeholder 2">
            <a:extLst>
              <a:ext uri="{FF2B5EF4-FFF2-40B4-BE49-F238E27FC236}">
                <a16:creationId xmlns:a16="http://schemas.microsoft.com/office/drawing/2014/main" id="{1A389368-73F7-7EEC-C896-11BB44221828}"/>
              </a:ext>
            </a:extLst>
          </p:cNvPr>
          <p:cNvSpPr>
            <a:spLocks noGrp="1"/>
          </p:cNvSpPr>
          <p:nvPr>
            <p:ph sz="quarter" idx="10"/>
          </p:nvPr>
        </p:nvSpPr>
        <p:spPr>
          <a:xfrm>
            <a:off x="147582" y="1489217"/>
            <a:ext cx="8361123" cy="3879566"/>
          </a:xfrm>
        </p:spPr>
        <p:txBody>
          <a:bodyPr/>
          <a:lstStyle/>
          <a:p>
            <a:r>
              <a:rPr lang="en-US" sz="2400" dirty="0"/>
              <a:t>On sites where heavy metal contamination is known to be present, soil test the growing medium will occur every 3 years according to LGU or other state guidelines. At a minimum test for known contaminants found within the region. </a:t>
            </a:r>
          </a:p>
          <a:p>
            <a:r>
              <a:rPr lang="en-US" sz="2400" dirty="0"/>
              <a:t>Test soils for Agronomic properties every 3 years according to LGU guidelines. </a:t>
            </a:r>
          </a:p>
          <a:p>
            <a:r>
              <a:rPr lang="en-US" sz="2400" dirty="0"/>
              <a:t>Replenish or maintain growing medium as needed to maintain adequate soil depth. </a:t>
            </a:r>
          </a:p>
        </p:txBody>
      </p:sp>
      <p:pic>
        <p:nvPicPr>
          <p:cNvPr id="6" name="Picture 5" descr="A raised garden bed with a wooden frame. ">
            <a:extLst>
              <a:ext uri="{FF2B5EF4-FFF2-40B4-BE49-F238E27FC236}">
                <a16:creationId xmlns:a16="http://schemas.microsoft.com/office/drawing/2014/main" id="{C1C7FFC0-B468-72AB-2FDB-9B2F1E90FA57}"/>
              </a:ext>
            </a:extLst>
          </p:cNvPr>
          <p:cNvPicPr>
            <a:picLocks noChangeAspect="1"/>
          </p:cNvPicPr>
          <p:nvPr/>
        </p:nvPicPr>
        <p:blipFill>
          <a:blip r:embed="rId3"/>
          <a:stretch>
            <a:fillRect/>
          </a:stretch>
        </p:blipFill>
        <p:spPr>
          <a:xfrm>
            <a:off x="2258781" y="4766398"/>
            <a:ext cx="4545419" cy="165005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94306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916F1F-74B4-8997-77EE-278152F0304C}"/>
              </a:ext>
            </a:extLst>
          </p:cNvPr>
          <p:cNvSpPr>
            <a:spLocks noGrp="1"/>
          </p:cNvSpPr>
          <p:nvPr>
            <p:ph type="title" idx="4294967295"/>
          </p:nvPr>
        </p:nvSpPr>
        <p:spPr>
          <a:xfrm>
            <a:off x="147582" y="832704"/>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 Physical Effect on SH Resource Concerns</a:t>
            </a:r>
          </a:p>
        </p:txBody>
      </p:sp>
      <p:sp>
        <p:nvSpPr>
          <p:cNvPr id="3" name="Content Placeholder 2">
            <a:extLst>
              <a:ext uri="{FF2B5EF4-FFF2-40B4-BE49-F238E27FC236}">
                <a16:creationId xmlns:a16="http://schemas.microsoft.com/office/drawing/2014/main" id="{3593C590-BDB1-FFFF-9081-5FAFB074B3F3}"/>
              </a:ext>
            </a:extLst>
          </p:cNvPr>
          <p:cNvSpPr>
            <a:spLocks noGrp="1"/>
          </p:cNvSpPr>
          <p:nvPr>
            <p:ph sz="quarter" idx="10"/>
          </p:nvPr>
        </p:nvSpPr>
        <p:spPr>
          <a:xfrm>
            <a:off x="263329" y="2833007"/>
            <a:ext cx="6703529" cy="2624817"/>
          </a:xfrm>
        </p:spPr>
        <p:txBody>
          <a:bodyPr/>
          <a:lstStyle/>
          <a:p>
            <a:r>
              <a:rPr lang="en-US" sz="1950" i="1" dirty="0"/>
              <a:t>Compaction: </a:t>
            </a:r>
          </a:p>
          <a:p>
            <a:r>
              <a:rPr lang="en-US" sz="1950" i="1" dirty="0"/>
              <a:t>Soil organism habitat: </a:t>
            </a:r>
          </a:p>
          <a:p>
            <a:r>
              <a:rPr lang="en-US" sz="1950" i="1" dirty="0"/>
              <a:t>Aggregate instability: </a:t>
            </a:r>
          </a:p>
          <a:p>
            <a:r>
              <a:rPr lang="en-US" sz="1950" i="1" dirty="0"/>
              <a:t>Organic matter depletion</a:t>
            </a:r>
            <a:r>
              <a:rPr lang="en-US" sz="1950" dirty="0"/>
              <a:t>:</a:t>
            </a:r>
          </a:p>
        </p:txBody>
      </p:sp>
      <p:pic>
        <p:nvPicPr>
          <p:cNvPr id="6" name="Picture Placeholder 5" descr="Clods of sandy soil being held together by the fibrous roots of a cover crop. ">
            <a:extLst>
              <a:ext uri="{FF2B5EF4-FFF2-40B4-BE49-F238E27FC236}">
                <a16:creationId xmlns:a16="http://schemas.microsoft.com/office/drawing/2014/main" id="{6C071310-8E3F-E961-0BC0-944B93E47806}"/>
              </a:ext>
            </a:extLst>
          </p:cNvPr>
          <p:cNvPicPr>
            <a:picLocks noGrp="1" noChangeAspect="1"/>
          </p:cNvPicPr>
          <p:nvPr>
            <p:ph type="pic" sz="quarter" idx="12"/>
          </p:nvPr>
        </p:nvPicPr>
        <p:blipFill>
          <a:blip r:embed="rId2"/>
          <a:srcRect l="27856" r="27856"/>
          <a:stretch>
            <a:fillRect/>
          </a:stretch>
        </p:blipFill>
        <p:spPr/>
      </p:pic>
    </p:spTree>
    <p:extLst>
      <p:ext uri="{BB962C8B-B14F-4D97-AF65-F5344CB8AC3E}">
        <p14:creationId xmlns:p14="http://schemas.microsoft.com/office/powerpoint/2010/main" val="1653482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9F75DD-C44B-A97D-3613-E0A4B181AAD3}"/>
              </a:ext>
            </a:extLst>
          </p:cNvPr>
          <p:cNvSpPr>
            <a:spLocks noGrp="1"/>
          </p:cNvSpPr>
          <p:nvPr>
            <p:ph type="title" idx="4294967295"/>
          </p:nvPr>
        </p:nvSpPr>
        <p:spPr>
          <a:xfrm>
            <a:off x="311333" y="1254717"/>
            <a:ext cx="4356103" cy="41142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bg1"/>
                </a:solidFill>
                <a:effectLst/>
                <a:uLnTx/>
                <a:uFillTx/>
                <a:latin typeface="+mj-lt"/>
                <a:ea typeface="Open Sans" panose="020B0606030504020204" pitchFamily="34" charset="0"/>
                <a:cs typeface="Open Sans" panose="020B0606030504020204" pitchFamily="34" charset="0"/>
              </a:rPr>
              <a:t>Case study on Soil Health and Tillage in Small-scale Vegetable Production in CA</a:t>
            </a:r>
          </a:p>
        </p:txBody>
      </p:sp>
      <p:pic>
        <p:nvPicPr>
          <p:cNvPr id="4" name="Picture Placeholder 3" descr="Dark brown soil with aggregates and many roots growing through it. ">
            <a:extLst>
              <a:ext uri="{FF2B5EF4-FFF2-40B4-BE49-F238E27FC236}">
                <a16:creationId xmlns:a16="http://schemas.microsoft.com/office/drawing/2014/main" id="{06B09916-145D-D0FD-51D7-7EC42261C6A0}"/>
              </a:ext>
            </a:extLst>
          </p:cNvPr>
          <p:cNvPicPr>
            <a:picLocks noGrp="1" noChangeAspect="1"/>
          </p:cNvPicPr>
          <p:nvPr>
            <p:ph type="pic" sz="quarter" idx="11"/>
          </p:nvPr>
        </p:nvPicPr>
        <p:blipFill>
          <a:blip r:embed="rId3"/>
          <a:srcRect t="13713" b="13713"/>
          <a:stretch>
            <a:fillRect/>
          </a:stretch>
        </p:blipFill>
        <p:spPr>
          <a:prstGeom prst="rect">
            <a:avLst/>
          </a:prstGeom>
        </p:spPr>
      </p:pic>
      <p:sp>
        <p:nvSpPr>
          <p:cNvPr id="5" name="TextBox 4">
            <a:extLst>
              <a:ext uri="{FF2B5EF4-FFF2-40B4-BE49-F238E27FC236}">
                <a16:creationId xmlns:a16="http://schemas.microsoft.com/office/drawing/2014/main" id="{F9518222-42DF-830E-2F04-0B81031E04F3}"/>
              </a:ext>
            </a:extLst>
          </p:cNvPr>
          <p:cNvSpPr txBox="1"/>
          <p:nvPr/>
        </p:nvSpPr>
        <p:spPr>
          <a:xfrm>
            <a:off x="128589" y="5475211"/>
            <a:ext cx="4356104" cy="738664"/>
          </a:xfrm>
          <a:prstGeom prst="rect">
            <a:avLst/>
          </a:prstGeom>
          <a:noFill/>
        </p:spPr>
        <p:txBody>
          <a:bodyPr wrap="square" rtlCol="0">
            <a:spAutoFit/>
          </a:bodyPr>
          <a:lstStyle/>
          <a:p>
            <a:r>
              <a:rPr lang="en-US" sz="2100" dirty="0"/>
              <a:t>Photos and Soil Descriptions by Phil Smith, NRCS CA</a:t>
            </a:r>
          </a:p>
        </p:txBody>
      </p:sp>
    </p:spTree>
    <p:extLst>
      <p:ext uri="{BB962C8B-B14F-4D97-AF65-F5344CB8AC3E}">
        <p14:creationId xmlns:p14="http://schemas.microsoft.com/office/powerpoint/2010/main" val="908403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017141-C151-CA4B-F007-C6C1F6A680AD}"/>
              </a:ext>
            </a:extLst>
          </p:cNvPr>
          <p:cNvSpPr>
            <a:spLocks noGrp="1"/>
          </p:cNvSpPr>
          <p:nvPr>
            <p:ph type="title" idx="4294967295"/>
          </p:nvPr>
        </p:nvSpPr>
        <p:spPr>
          <a:xfrm>
            <a:off x="147582" y="1201019"/>
            <a:ext cx="6549819"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How does tillage impact soil health ?</a:t>
            </a:r>
          </a:p>
        </p:txBody>
      </p:sp>
      <p:sp>
        <p:nvSpPr>
          <p:cNvPr id="3" name="Content Placeholder 2">
            <a:extLst>
              <a:ext uri="{FF2B5EF4-FFF2-40B4-BE49-F238E27FC236}">
                <a16:creationId xmlns:a16="http://schemas.microsoft.com/office/drawing/2014/main" id="{2C38F813-5587-6B5C-427E-E2D2270E3296}"/>
              </a:ext>
            </a:extLst>
          </p:cNvPr>
          <p:cNvSpPr>
            <a:spLocks noGrp="1"/>
          </p:cNvSpPr>
          <p:nvPr>
            <p:ph sz="quarter" idx="10"/>
          </p:nvPr>
        </p:nvSpPr>
        <p:spPr>
          <a:xfrm>
            <a:off x="379075" y="2441167"/>
            <a:ext cx="6318326" cy="2800349"/>
          </a:xfrm>
        </p:spPr>
        <p:txBody>
          <a:bodyPr/>
          <a:lstStyle/>
          <a:p>
            <a:r>
              <a:rPr lang="en-US" sz="2400" dirty="0"/>
              <a:t>Compaction</a:t>
            </a:r>
          </a:p>
          <a:p>
            <a:r>
              <a:rPr lang="en-US" sz="2400" dirty="0"/>
              <a:t>Aggregate stability</a:t>
            </a:r>
          </a:p>
          <a:p>
            <a:r>
              <a:rPr lang="en-US" sz="2400" dirty="0"/>
              <a:t>Organic matter</a:t>
            </a:r>
          </a:p>
          <a:p>
            <a:r>
              <a:rPr lang="en-US" sz="2400" dirty="0"/>
              <a:t>Soil organism habitat</a:t>
            </a:r>
          </a:p>
        </p:txBody>
      </p:sp>
      <p:pic>
        <p:nvPicPr>
          <p:cNvPr id="4" name="Picture Placeholder 3" descr="Evidence of erosion by water on bare soil in a farm field">
            <a:extLst>
              <a:ext uri="{FF2B5EF4-FFF2-40B4-BE49-F238E27FC236}">
                <a16:creationId xmlns:a16="http://schemas.microsoft.com/office/drawing/2014/main" id="{D16EB6D6-11E9-5B80-F260-6ACB1D4AE819}"/>
              </a:ext>
            </a:extLst>
          </p:cNvPr>
          <p:cNvPicPr>
            <a:picLocks noGrp="1" noChangeAspect="1"/>
          </p:cNvPicPr>
          <p:nvPr>
            <p:ph type="pic" sz="quarter" idx="12"/>
          </p:nvPr>
        </p:nvPicPr>
        <p:blipFill>
          <a:blip r:embed="rId3"/>
          <a:srcRect l="32729" r="32729"/>
          <a:stretch>
            <a:fillRect/>
          </a:stretch>
        </p:blipFill>
        <p:spPr>
          <a:xfrm>
            <a:off x="7182091" y="914400"/>
            <a:ext cx="1733309" cy="5219699"/>
          </a:xfrm>
          <a:prstGeom prst="rect">
            <a:avLst/>
          </a:prstGeom>
        </p:spPr>
      </p:pic>
    </p:spTree>
    <p:extLst>
      <p:ext uri="{BB962C8B-B14F-4D97-AF65-F5344CB8AC3E}">
        <p14:creationId xmlns:p14="http://schemas.microsoft.com/office/powerpoint/2010/main" val="3179735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2345D1-530A-FE83-F7FF-A2CED17AF83A}"/>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Soil management</a:t>
            </a:r>
          </a:p>
        </p:txBody>
      </p:sp>
      <p:pic>
        <p:nvPicPr>
          <p:cNvPr id="4" name="Picture 3" descr="A field of vegetables growing in bare soil. ">
            <a:extLst>
              <a:ext uri="{FF2B5EF4-FFF2-40B4-BE49-F238E27FC236}">
                <a16:creationId xmlns:a16="http://schemas.microsoft.com/office/drawing/2014/main" id="{33056AC6-9BB3-132B-C84F-87A7AF100370}"/>
              </a:ext>
            </a:extLst>
          </p:cNvPr>
          <p:cNvPicPr>
            <a:picLocks noChangeAspect="1"/>
          </p:cNvPicPr>
          <p:nvPr/>
        </p:nvPicPr>
        <p:blipFill>
          <a:blip r:embed="rId3"/>
          <a:stretch>
            <a:fillRect/>
          </a:stretch>
        </p:blipFill>
        <p:spPr>
          <a:xfrm>
            <a:off x="147582" y="2271565"/>
            <a:ext cx="4170026" cy="3104657"/>
          </a:xfrm>
          <a:prstGeom prst="rect">
            <a:avLst/>
          </a:prstGeom>
          <a:effectLst>
            <a:outerShdw blurRad="50800" dist="38100" dir="2700000" algn="tl" rotWithShape="0">
              <a:prstClr val="black">
                <a:alpha val="40000"/>
              </a:prstClr>
            </a:outerShdw>
          </a:effectLst>
        </p:spPr>
      </p:pic>
      <p:pic>
        <p:nvPicPr>
          <p:cNvPr id="5" name="Picture 4" descr="A vegetable garden with mulched soil. ">
            <a:extLst>
              <a:ext uri="{FF2B5EF4-FFF2-40B4-BE49-F238E27FC236}">
                <a16:creationId xmlns:a16="http://schemas.microsoft.com/office/drawing/2014/main" id="{E1824AF7-ADE8-5F10-DC4B-724B5054077C}"/>
              </a:ext>
            </a:extLst>
          </p:cNvPr>
          <p:cNvPicPr>
            <a:picLocks noChangeAspect="1"/>
          </p:cNvPicPr>
          <p:nvPr/>
        </p:nvPicPr>
        <p:blipFill>
          <a:blip r:embed="rId4"/>
          <a:stretch>
            <a:fillRect/>
          </a:stretch>
        </p:blipFill>
        <p:spPr>
          <a:xfrm>
            <a:off x="5801975" y="2198407"/>
            <a:ext cx="2459949" cy="3177815"/>
          </a:xfrm>
          <a:prstGeom prst="rect">
            <a:avLst/>
          </a:prstGeom>
          <a:effectLst>
            <a:outerShdw blurRad="50800" dist="38100" dir="2700000" algn="tl" rotWithShape="0">
              <a:prstClr val="black">
                <a:alpha val="40000"/>
              </a:prstClr>
            </a:outerShdw>
          </a:effectLst>
        </p:spPr>
      </p:pic>
      <p:sp>
        <p:nvSpPr>
          <p:cNvPr id="6" name="TextBox 5">
            <a:extLst>
              <a:ext uri="{FF2B5EF4-FFF2-40B4-BE49-F238E27FC236}">
                <a16:creationId xmlns:a16="http://schemas.microsoft.com/office/drawing/2014/main" id="{00817726-F069-0699-9FA9-7DBA8F1A6295}"/>
              </a:ext>
            </a:extLst>
          </p:cNvPr>
          <p:cNvSpPr txBox="1"/>
          <p:nvPr/>
        </p:nvSpPr>
        <p:spPr>
          <a:xfrm>
            <a:off x="5997677" y="1805185"/>
            <a:ext cx="1838463" cy="424732"/>
          </a:xfrm>
          <a:prstGeom prst="rect">
            <a:avLst/>
          </a:prstGeom>
          <a:noFill/>
          <a:effectLst>
            <a:outerShdw blurRad="50800" dist="38100" dir="2700000" algn="tl" rotWithShape="0">
              <a:prstClr val="black">
                <a:alpha val="40000"/>
              </a:prstClr>
            </a:outerShdw>
          </a:effectLst>
        </p:spPr>
        <p:txBody>
          <a:bodyPr wrap="square">
            <a:spAutoFit/>
          </a:bodyPr>
          <a:lstStyle/>
          <a:p>
            <a:pPr marL="20241">
              <a:lnSpc>
                <a:spcPct val="90000"/>
              </a:lnSpc>
            </a:pPr>
            <a:r>
              <a:rPr lang="en-US" altLang="en-US" sz="2400" b="1" dirty="0">
                <a:solidFill>
                  <a:schemeClr val="accent4"/>
                </a:solidFill>
                <a:ea typeface="Myriad Pro"/>
              </a:rPr>
              <a:t>No Till</a:t>
            </a:r>
          </a:p>
        </p:txBody>
      </p:sp>
      <p:sp>
        <p:nvSpPr>
          <p:cNvPr id="7" name="TextBox 6">
            <a:extLst>
              <a:ext uri="{FF2B5EF4-FFF2-40B4-BE49-F238E27FC236}">
                <a16:creationId xmlns:a16="http://schemas.microsoft.com/office/drawing/2014/main" id="{45F8F6DC-03C6-7312-B0AC-C15FE58C7334}"/>
              </a:ext>
            </a:extLst>
          </p:cNvPr>
          <p:cNvSpPr txBox="1"/>
          <p:nvPr/>
        </p:nvSpPr>
        <p:spPr>
          <a:xfrm>
            <a:off x="373626" y="1805186"/>
            <a:ext cx="3805084" cy="424732"/>
          </a:xfrm>
          <a:prstGeom prst="rect">
            <a:avLst/>
          </a:prstGeom>
          <a:noFill/>
          <a:effectLst>
            <a:outerShdw blurRad="50800" dist="38100" dir="2700000" algn="tl" rotWithShape="0">
              <a:prstClr val="black">
                <a:alpha val="40000"/>
              </a:prstClr>
            </a:outerShdw>
          </a:effectLst>
        </p:spPr>
        <p:txBody>
          <a:bodyPr wrap="square">
            <a:spAutoFit/>
          </a:bodyPr>
          <a:lstStyle/>
          <a:p>
            <a:pPr marL="20241">
              <a:lnSpc>
                <a:spcPct val="90000"/>
              </a:lnSpc>
            </a:pPr>
            <a:r>
              <a:rPr lang="en-US" altLang="en-US" sz="2400" b="1" dirty="0">
                <a:solidFill>
                  <a:schemeClr val="accent4"/>
                </a:solidFill>
                <a:ea typeface="Myriad Pro"/>
              </a:rPr>
              <a:t>Conventional Tillage</a:t>
            </a:r>
          </a:p>
        </p:txBody>
      </p:sp>
    </p:spTree>
    <p:extLst>
      <p:ext uri="{BB962C8B-B14F-4D97-AF65-F5344CB8AC3E}">
        <p14:creationId xmlns:p14="http://schemas.microsoft.com/office/powerpoint/2010/main" val="32263210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165E2F0-DD03-611E-E284-9DC2977D9A20}"/>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Soil cover</a:t>
            </a:r>
          </a:p>
        </p:txBody>
      </p:sp>
      <p:pic>
        <p:nvPicPr>
          <p:cNvPr id="5" name="Picture 4" descr="Close up of the surface of a mulched soil. ">
            <a:extLst>
              <a:ext uri="{FF2B5EF4-FFF2-40B4-BE49-F238E27FC236}">
                <a16:creationId xmlns:a16="http://schemas.microsoft.com/office/drawing/2014/main" id="{50DB28AE-8B84-69D6-2E20-65A0D70F7618}"/>
              </a:ext>
            </a:extLst>
          </p:cNvPr>
          <p:cNvPicPr>
            <a:picLocks noChangeAspect="1"/>
          </p:cNvPicPr>
          <p:nvPr/>
        </p:nvPicPr>
        <p:blipFill>
          <a:blip r:embed="rId3"/>
          <a:stretch>
            <a:fillRect/>
          </a:stretch>
        </p:blipFill>
        <p:spPr>
          <a:xfrm>
            <a:off x="5278042" y="2245758"/>
            <a:ext cx="2385377" cy="3086100"/>
          </a:xfrm>
          <a:prstGeom prst="rect">
            <a:avLst/>
          </a:prstGeom>
          <a:effectLst>
            <a:outerShdw blurRad="50800" dist="38100" dir="2700000" algn="tl" rotWithShape="0">
              <a:prstClr val="black">
                <a:alpha val="40000"/>
              </a:prstClr>
            </a:outerShdw>
          </a:effectLst>
        </p:spPr>
      </p:pic>
      <p:sp>
        <p:nvSpPr>
          <p:cNvPr id="6" name="TextBox 5">
            <a:extLst>
              <a:ext uri="{FF2B5EF4-FFF2-40B4-BE49-F238E27FC236}">
                <a16:creationId xmlns:a16="http://schemas.microsoft.com/office/drawing/2014/main" id="{E0237070-3167-A621-2224-81ECB54397C7}"/>
              </a:ext>
            </a:extLst>
          </p:cNvPr>
          <p:cNvSpPr txBox="1"/>
          <p:nvPr/>
        </p:nvSpPr>
        <p:spPr>
          <a:xfrm>
            <a:off x="5278043" y="1710228"/>
            <a:ext cx="2302628" cy="424732"/>
          </a:xfrm>
          <a:prstGeom prst="rect">
            <a:avLst/>
          </a:prstGeom>
          <a:noFill/>
          <a:effectLst>
            <a:outerShdw blurRad="50800" dist="38100" dir="2700000" algn="tl" rotWithShape="0">
              <a:prstClr val="black">
                <a:alpha val="40000"/>
              </a:prstClr>
            </a:outerShdw>
          </a:effectLst>
        </p:spPr>
        <p:txBody>
          <a:bodyPr wrap="square">
            <a:spAutoFit/>
          </a:bodyPr>
          <a:lstStyle/>
          <a:p>
            <a:pPr marL="20241">
              <a:lnSpc>
                <a:spcPct val="90000"/>
              </a:lnSpc>
            </a:pPr>
            <a:r>
              <a:rPr lang="en-US" altLang="en-US" sz="2400" b="1" dirty="0">
                <a:solidFill>
                  <a:schemeClr val="accent4"/>
                </a:solidFill>
                <a:ea typeface="Myriad Pro"/>
              </a:rPr>
              <a:t>No Till</a:t>
            </a:r>
          </a:p>
        </p:txBody>
      </p:sp>
      <p:pic>
        <p:nvPicPr>
          <p:cNvPr id="7" name="Picture 6" descr="Close up of the surface of a bare soil that has recently been tilled.">
            <a:extLst>
              <a:ext uri="{FF2B5EF4-FFF2-40B4-BE49-F238E27FC236}">
                <a16:creationId xmlns:a16="http://schemas.microsoft.com/office/drawing/2014/main" id="{145032E3-A092-2968-1A74-16FA02E0F28D}"/>
              </a:ext>
            </a:extLst>
          </p:cNvPr>
          <p:cNvPicPr>
            <a:picLocks noChangeAspect="1"/>
          </p:cNvPicPr>
          <p:nvPr/>
        </p:nvPicPr>
        <p:blipFill>
          <a:blip r:embed="rId4"/>
          <a:stretch>
            <a:fillRect/>
          </a:stretch>
        </p:blipFill>
        <p:spPr>
          <a:xfrm>
            <a:off x="1480582" y="2245758"/>
            <a:ext cx="2385377" cy="3086100"/>
          </a:xfrm>
          <a:prstGeom prst="rect">
            <a:avLst/>
          </a:prstGeom>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B4896153-43EB-53C2-2AFC-9ABBB17F7DF1}"/>
              </a:ext>
            </a:extLst>
          </p:cNvPr>
          <p:cNvSpPr txBox="1"/>
          <p:nvPr/>
        </p:nvSpPr>
        <p:spPr>
          <a:xfrm>
            <a:off x="373626" y="1710228"/>
            <a:ext cx="4198374" cy="424732"/>
          </a:xfrm>
          <a:prstGeom prst="rect">
            <a:avLst/>
          </a:prstGeom>
          <a:noFill/>
          <a:effectLst>
            <a:outerShdw blurRad="50800" dist="38100" dir="2700000" algn="tl" rotWithShape="0">
              <a:prstClr val="black">
                <a:alpha val="40000"/>
              </a:prstClr>
            </a:outerShdw>
          </a:effectLst>
        </p:spPr>
        <p:txBody>
          <a:bodyPr wrap="square">
            <a:spAutoFit/>
          </a:bodyPr>
          <a:lstStyle/>
          <a:p>
            <a:pPr marL="20241">
              <a:lnSpc>
                <a:spcPct val="90000"/>
              </a:lnSpc>
            </a:pPr>
            <a:r>
              <a:rPr lang="en-US" altLang="en-US" sz="2400" b="1" dirty="0">
                <a:solidFill>
                  <a:schemeClr val="accent4"/>
                </a:solidFill>
                <a:ea typeface="Myriad Pro"/>
              </a:rPr>
              <a:t>Conventional Tillage</a:t>
            </a:r>
          </a:p>
        </p:txBody>
      </p:sp>
    </p:spTree>
    <p:extLst>
      <p:ext uri="{BB962C8B-B14F-4D97-AF65-F5344CB8AC3E}">
        <p14:creationId xmlns:p14="http://schemas.microsoft.com/office/powerpoint/2010/main" val="34362506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5F9491-D5D1-BCDE-F0CA-DAB6C9AB1C6C}"/>
              </a:ext>
            </a:extLst>
          </p:cNvPr>
          <p:cNvSpPr>
            <a:spLocks noGrp="1"/>
          </p:cNvSpPr>
          <p:nvPr>
            <p:ph type="title" idx="4294967295"/>
          </p:nvPr>
        </p:nvSpPr>
        <p:spPr>
          <a:xfrm>
            <a:off x="68925" y="498834"/>
            <a:ext cx="5978978" cy="77113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Conventional Tillage </a:t>
            </a:r>
          </a:p>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Soil Profile</a:t>
            </a:r>
          </a:p>
        </p:txBody>
      </p:sp>
      <p:sp>
        <p:nvSpPr>
          <p:cNvPr id="3" name="Content Placeholder 2">
            <a:extLst>
              <a:ext uri="{FF2B5EF4-FFF2-40B4-BE49-F238E27FC236}">
                <a16:creationId xmlns:a16="http://schemas.microsoft.com/office/drawing/2014/main" id="{47630058-3855-CF0B-173B-6D882F44D8CE}"/>
              </a:ext>
            </a:extLst>
          </p:cNvPr>
          <p:cNvSpPr>
            <a:spLocks noGrp="1"/>
          </p:cNvSpPr>
          <p:nvPr>
            <p:ph sz="quarter" idx="10"/>
          </p:nvPr>
        </p:nvSpPr>
        <p:spPr>
          <a:xfrm>
            <a:off x="379076" y="1562131"/>
            <a:ext cx="4968022" cy="3108659"/>
          </a:xfrm>
        </p:spPr>
        <p:txBody>
          <a:bodyPr/>
          <a:lstStyle/>
          <a:p>
            <a:r>
              <a:rPr lang="en-US" sz="2200" b="1" dirty="0"/>
              <a:t>Ap</a:t>
            </a:r>
            <a:r>
              <a:rPr lang="en-US" sz="2200" dirty="0"/>
              <a:t>:  (upper part dry, lower moist)</a:t>
            </a:r>
          </a:p>
          <a:p>
            <a:r>
              <a:rPr lang="en-US" sz="2200" dirty="0"/>
              <a:t>7.5 YR 3/2 clay loam,  </a:t>
            </a:r>
            <a:r>
              <a:rPr lang="en-US" sz="2200" b="1" dirty="0"/>
              <a:t>loose clods and single grain, dry; no living or dead roots observed</a:t>
            </a:r>
          </a:p>
          <a:p>
            <a:r>
              <a:rPr lang="en-US" sz="2200" b="1" dirty="0" err="1"/>
              <a:t>Bt</a:t>
            </a:r>
            <a:r>
              <a:rPr lang="en-US" sz="2200" dirty="0"/>
              <a:t>:   (moist throughout)</a:t>
            </a:r>
          </a:p>
          <a:p>
            <a:r>
              <a:rPr lang="en-US" sz="2200" dirty="0"/>
              <a:t>7.5 YR 3/3 clay loam, firm; </a:t>
            </a:r>
            <a:r>
              <a:rPr lang="en-US" sz="2200" b="1" dirty="0"/>
              <a:t>no roots observed, no pores observed, wire flag cannot penetrate</a:t>
            </a:r>
            <a:r>
              <a:rPr lang="en-US" sz="2200" dirty="0"/>
              <a:t>; pH 7.9</a:t>
            </a:r>
          </a:p>
          <a:p>
            <a:r>
              <a:rPr lang="en-US" sz="2200" dirty="0"/>
              <a:t>Compared to no-till, </a:t>
            </a:r>
            <a:r>
              <a:rPr lang="en-US" sz="2200" dirty="0" err="1"/>
              <a:t>Bt</a:t>
            </a:r>
            <a:r>
              <a:rPr lang="en-US" sz="2200" dirty="0"/>
              <a:t> is more difficult to pluck with soil knife; wire flag stopped 3 out of 4 times at top of horizon (10 inches)</a:t>
            </a:r>
          </a:p>
          <a:p>
            <a:endParaRPr lang="en-US" dirty="0"/>
          </a:p>
        </p:txBody>
      </p:sp>
      <p:pic>
        <p:nvPicPr>
          <p:cNvPr id="5" name="Picture 4" descr="Soil profile in a dry, reddish brown soil. ">
            <a:extLst>
              <a:ext uri="{FF2B5EF4-FFF2-40B4-BE49-F238E27FC236}">
                <a16:creationId xmlns:a16="http://schemas.microsoft.com/office/drawing/2014/main" id="{A1B7DC83-5FD8-EEF1-DD86-04F2CEBAAD75}"/>
              </a:ext>
            </a:extLst>
          </p:cNvPr>
          <p:cNvPicPr>
            <a:picLocks noChangeAspect="1"/>
          </p:cNvPicPr>
          <p:nvPr/>
        </p:nvPicPr>
        <p:blipFill>
          <a:blip r:embed="rId3"/>
          <a:stretch>
            <a:fillRect/>
          </a:stretch>
        </p:blipFill>
        <p:spPr>
          <a:xfrm>
            <a:off x="5888823" y="1562131"/>
            <a:ext cx="3107596" cy="40259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791097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5F9491-D5D1-BCDE-F0CA-DAB6C9AB1C6C}"/>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Conventional Tillage Soil Profile - Peds</a:t>
            </a:r>
          </a:p>
        </p:txBody>
      </p:sp>
      <p:pic>
        <p:nvPicPr>
          <p:cNvPr id="8" name="Picture 7" descr="A knife stuck in the soil">
            <a:extLst>
              <a:ext uri="{FF2B5EF4-FFF2-40B4-BE49-F238E27FC236}">
                <a16:creationId xmlns:a16="http://schemas.microsoft.com/office/drawing/2014/main" id="{33A33503-4516-6441-5732-2AE644827721}"/>
              </a:ext>
            </a:extLst>
          </p:cNvPr>
          <p:cNvPicPr>
            <a:picLocks noChangeAspect="1"/>
          </p:cNvPicPr>
          <p:nvPr/>
        </p:nvPicPr>
        <p:blipFill>
          <a:blip r:embed="rId3"/>
          <a:stretch>
            <a:fillRect/>
          </a:stretch>
        </p:blipFill>
        <p:spPr>
          <a:xfrm>
            <a:off x="935331" y="1920034"/>
            <a:ext cx="3083008" cy="3988665"/>
          </a:xfrm>
          <a:prstGeom prst="rect">
            <a:avLst/>
          </a:prstGeom>
          <a:effectLst>
            <a:outerShdw blurRad="50800" dist="38100" dir="2700000" algn="tl" rotWithShape="0">
              <a:prstClr val="black">
                <a:alpha val="40000"/>
              </a:prstClr>
            </a:outerShdw>
          </a:effectLst>
        </p:spPr>
      </p:pic>
      <p:pic>
        <p:nvPicPr>
          <p:cNvPr id="9" name="Picture 8" descr="A person's hand holding two clods of reddish brown soil. ">
            <a:extLst>
              <a:ext uri="{FF2B5EF4-FFF2-40B4-BE49-F238E27FC236}">
                <a16:creationId xmlns:a16="http://schemas.microsoft.com/office/drawing/2014/main" id="{0F6110A8-7A1B-11B3-7D5C-0AE6951CB532}"/>
              </a:ext>
            </a:extLst>
          </p:cNvPr>
          <p:cNvPicPr>
            <a:picLocks noChangeAspect="1"/>
          </p:cNvPicPr>
          <p:nvPr/>
        </p:nvPicPr>
        <p:blipFill>
          <a:blip r:embed="rId4"/>
          <a:stretch>
            <a:fillRect/>
          </a:stretch>
        </p:blipFill>
        <p:spPr>
          <a:xfrm>
            <a:off x="5017049" y="1920034"/>
            <a:ext cx="3173130" cy="410526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786103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5F9491-D5D1-BCDE-F0CA-DAB6C9AB1C6C}"/>
              </a:ext>
            </a:extLst>
          </p:cNvPr>
          <p:cNvSpPr>
            <a:spLocks noGrp="1"/>
          </p:cNvSpPr>
          <p:nvPr>
            <p:ph type="title" idx="4294967295"/>
          </p:nvPr>
        </p:nvSpPr>
        <p:spPr>
          <a:xfrm>
            <a:off x="147582" y="645891"/>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No Till Soil Profile</a:t>
            </a:r>
          </a:p>
        </p:txBody>
      </p:sp>
      <p:sp>
        <p:nvSpPr>
          <p:cNvPr id="3" name="Content Placeholder 2">
            <a:extLst>
              <a:ext uri="{FF2B5EF4-FFF2-40B4-BE49-F238E27FC236}">
                <a16:creationId xmlns:a16="http://schemas.microsoft.com/office/drawing/2014/main" id="{47630058-3855-CF0B-173B-6D882F44D8CE}"/>
              </a:ext>
            </a:extLst>
          </p:cNvPr>
          <p:cNvSpPr>
            <a:spLocks noGrp="1"/>
          </p:cNvSpPr>
          <p:nvPr>
            <p:ph sz="quarter" idx="10"/>
          </p:nvPr>
        </p:nvSpPr>
        <p:spPr>
          <a:xfrm>
            <a:off x="379076" y="1311266"/>
            <a:ext cx="4968022" cy="3379643"/>
          </a:xfrm>
        </p:spPr>
        <p:txBody>
          <a:bodyPr/>
          <a:lstStyle/>
          <a:p>
            <a:r>
              <a:rPr lang="en-US" sz="2200" b="1" dirty="0"/>
              <a:t>Ap</a:t>
            </a:r>
            <a:r>
              <a:rPr lang="en-US" sz="2200" dirty="0"/>
              <a:t>:  (upper dry, lower moist)</a:t>
            </a:r>
          </a:p>
          <a:p>
            <a:r>
              <a:rPr lang="en-US" sz="2200" dirty="0"/>
              <a:t>7.5 YR 3/2 clay loam, friable, </a:t>
            </a:r>
            <a:r>
              <a:rPr lang="en-US" sz="2200" b="1" dirty="0"/>
              <a:t>strong medium granular structure</a:t>
            </a:r>
            <a:r>
              <a:rPr lang="en-US" sz="2200" dirty="0"/>
              <a:t>, </a:t>
            </a:r>
            <a:r>
              <a:rPr lang="en-US" sz="2200" b="1" dirty="0"/>
              <a:t>common very fine, fine roots</a:t>
            </a:r>
            <a:r>
              <a:rPr lang="en-US" sz="2200" dirty="0"/>
              <a:t>: pH: 7.1  </a:t>
            </a:r>
          </a:p>
          <a:p>
            <a:r>
              <a:rPr lang="en-US" sz="2200" b="1" dirty="0" err="1"/>
              <a:t>Bt</a:t>
            </a:r>
            <a:r>
              <a:rPr lang="en-US" sz="2200" dirty="0"/>
              <a:t>:   (moist throughout)</a:t>
            </a:r>
          </a:p>
          <a:p>
            <a:r>
              <a:rPr lang="en-US" sz="2200" dirty="0"/>
              <a:t>7.5 YR 3/3 clay loam, friable, moderate fine and medium SBK moderate medium SBK; few fine and </a:t>
            </a:r>
            <a:r>
              <a:rPr lang="en-US" sz="2200" b="1" dirty="0"/>
              <a:t>very fine roots; common very fine, fine tubular and </a:t>
            </a:r>
            <a:r>
              <a:rPr lang="en-US" sz="2200" b="1" dirty="0" err="1"/>
              <a:t>dentric</a:t>
            </a:r>
            <a:r>
              <a:rPr lang="en-US" sz="2200" b="1" dirty="0"/>
              <a:t> tubular pores; </a:t>
            </a:r>
            <a:r>
              <a:rPr lang="en-US" sz="2200" dirty="0"/>
              <a:t>pH 7.9</a:t>
            </a:r>
          </a:p>
          <a:p>
            <a:r>
              <a:rPr lang="en-US" sz="2200" b="1" dirty="0"/>
              <a:t>Both horizons easily plucked with knife, wire flag penetrate &gt;20 inches</a:t>
            </a:r>
          </a:p>
          <a:p>
            <a:endParaRPr lang="en-US" dirty="0"/>
          </a:p>
        </p:txBody>
      </p:sp>
      <p:pic>
        <p:nvPicPr>
          <p:cNvPr id="4" name="Picture 3" descr="A soil profile in a reddish brown soil with prominent roots, aggregates and pores. ">
            <a:extLst>
              <a:ext uri="{FF2B5EF4-FFF2-40B4-BE49-F238E27FC236}">
                <a16:creationId xmlns:a16="http://schemas.microsoft.com/office/drawing/2014/main" id="{AD35C719-94E2-D378-0B8D-1AB18DBF71A0}"/>
              </a:ext>
            </a:extLst>
          </p:cNvPr>
          <p:cNvPicPr>
            <a:picLocks noChangeAspect="1"/>
          </p:cNvPicPr>
          <p:nvPr/>
        </p:nvPicPr>
        <p:blipFill>
          <a:blip r:embed="rId3"/>
          <a:stretch>
            <a:fillRect/>
          </a:stretch>
        </p:blipFill>
        <p:spPr>
          <a:xfrm>
            <a:off x="5634461" y="1402295"/>
            <a:ext cx="3130463" cy="4053410"/>
          </a:xfrm>
          <a:prstGeom prst="rect">
            <a:avLst/>
          </a:prstGeom>
        </p:spPr>
      </p:pic>
    </p:spTree>
    <p:extLst>
      <p:ext uri="{BB962C8B-B14F-4D97-AF65-F5344CB8AC3E}">
        <p14:creationId xmlns:p14="http://schemas.microsoft.com/office/powerpoint/2010/main" val="25334234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9DDDCB-32CE-0AB1-DB56-2061DAC3B8DC}"/>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No Till Soil Profile - Peds</a:t>
            </a:r>
          </a:p>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endParaRPr>
          </a:p>
        </p:txBody>
      </p:sp>
      <p:pic>
        <p:nvPicPr>
          <p:cNvPr id="4" name="Picture 3" descr="A soil profile in a reddish brown soil with prominent roots, aggregates and pores. ">
            <a:extLst>
              <a:ext uri="{FF2B5EF4-FFF2-40B4-BE49-F238E27FC236}">
                <a16:creationId xmlns:a16="http://schemas.microsoft.com/office/drawing/2014/main" id="{55608B18-62B0-1C30-5817-39C04459B86A}"/>
              </a:ext>
            </a:extLst>
          </p:cNvPr>
          <p:cNvPicPr>
            <a:picLocks noChangeAspect="1"/>
          </p:cNvPicPr>
          <p:nvPr/>
        </p:nvPicPr>
        <p:blipFill>
          <a:blip r:embed="rId3"/>
          <a:stretch>
            <a:fillRect/>
          </a:stretch>
        </p:blipFill>
        <p:spPr>
          <a:xfrm>
            <a:off x="548878" y="1910683"/>
            <a:ext cx="3266038" cy="4228955"/>
          </a:xfrm>
          <a:prstGeom prst="rect">
            <a:avLst/>
          </a:prstGeom>
        </p:spPr>
      </p:pic>
      <p:pic>
        <p:nvPicPr>
          <p:cNvPr id="5" name="Picture 2" descr="A persons hand holding dark, reddish brown soil">
            <a:extLst>
              <a:ext uri="{FF2B5EF4-FFF2-40B4-BE49-F238E27FC236}">
                <a16:creationId xmlns:a16="http://schemas.microsoft.com/office/drawing/2014/main" id="{F7C4DD90-B36C-7F79-F66A-3A4B01942FCA}"/>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9215" t="34143"/>
          <a:stretch/>
        </p:blipFill>
        <p:spPr bwMode="auto">
          <a:xfrm>
            <a:off x="4475545" y="1910683"/>
            <a:ext cx="2676838" cy="2909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A person's hand holding dark reddish brown soil. ">
            <a:extLst>
              <a:ext uri="{FF2B5EF4-FFF2-40B4-BE49-F238E27FC236}">
                <a16:creationId xmlns:a16="http://schemas.microsoft.com/office/drawing/2014/main" id="{522F6F7F-6E5B-F2B0-715E-CB8B866BB80F}"/>
              </a:ext>
            </a:extLst>
          </p:cNvPr>
          <p:cNvPicPr>
            <a:picLocks noChangeAspect="1"/>
          </p:cNvPicPr>
          <p:nvPr/>
        </p:nvPicPr>
        <p:blipFill rotWithShape="1">
          <a:blip r:embed="rId5"/>
          <a:srcRect t="23810" r="11905" b="17857"/>
          <a:stretch/>
        </p:blipFill>
        <p:spPr>
          <a:xfrm>
            <a:off x="5720679" y="3429000"/>
            <a:ext cx="3066199" cy="2707095"/>
          </a:xfrm>
          <a:prstGeom prst="rect">
            <a:avLst/>
          </a:prstGeom>
        </p:spPr>
      </p:pic>
    </p:spTree>
    <p:extLst>
      <p:ext uri="{BB962C8B-B14F-4D97-AF65-F5344CB8AC3E}">
        <p14:creationId xmlns:p14="http://schemas.microsoft.com/office/powerpoint/2010/main" val="32070258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97F39F-C414-964F-FDC1-B1EA73FE9C31}"/>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Water Infiltration</a:t>
            </a:r>
          </a:p>
        </p:txBody>
      </p:sp>
      <p:grpSp>
        <p:nvGrpSpPr>
          <p:cNvPr id="5" name="Group 4" descr="A metal ring pushed into the soil surface with water in it and bare soil around it. ">
            <a:extLst>
              <a:ext uri="{FF2B5EF4-FFF2-40B4-BE49-F238E27FC236}">
                <a16:creationId xmlns:a16="http://schemas.microsoft.com/office/drawing/2014/main" id="{80C2E16D-53DF-5986-9665-25AE9A8CBC78}"/>
              </a:ext>
            </a:extLst>
          </p:cNvPr>
          <p:cNvGrpSpPr/>
          <p:nvPr/>
        </p:nvGrpSpPr>
        <p:grpSpPr>
          <a:xfrm>
            <a:off x="4844808" y="1870707"/>
            <a:ext cx="3846908" cy="4032322"/>
            <a:chOff x="1417636" y="1264827"/>
            <a:chExt cx="5129211" cy="5376429"/>
          </a:xfrm>
        </p:grpSpPr>
        <p:pic>
          <p:nvPicPr>
            <p:cNvPr id="6" name="Picture 5">
              <a:extLst>
                <a:ext uri="{FF2B5EF4-FFF2-40B4-BE49-F238E27FC236}">
                  <a16:creationId xmlns:a16="http://schemas.microsoft.com/office/drawing/2014/main" id="{A8EF7B1A-ADF4-71EE-7ED5-FF4733977636}"/>
                </a:ext>
              </a:extLst>
            </p:cNvPr>
            <p:cNvPicPr>
              <a:picLocks noChangeAspect="1"/>
            </p:cNvPicPr>
            <p:nvPr/>
          </p:nvPicPr>
          <p:blipFill>
            <a:blip r:embed="rId3"/>
            <a:stretch>
              <a:fillRect/>
            </a:stretch>
          </p:blipFill>
          <p:spPr>
            <a:xfrm>
              <a:off x="1493836" y="1264827"/>
              <a:ext cx="2668535" cy="3452438"/>
            </a:xfrm>
            <a:prstGeom prst="rect">
              <a:avLst/>
            </a:prstGeom>
            <a:effectLst>
              <a:outerShdw blurRad="50800" dist="38100" dir="2700000" algn="tl" rotWithShape="0">
                <a:prstClr val="black">
                  <a:alpha val="40000"/>
                </a:prstClr>
              </a:outerShdw>
            </a:effectLst>
          </p:spPr>
        </p:pic>
        <p:sp>
          <p:nvSpPr>
            <p:cNvPr id="7" name="TextBox 6">
              <a:extLst>
                <a:ext uri="{FF2B5EF4-FFF2-40B4-BE49-F238E27FC236}">
                  <a16:creationId xmlns:a16="http://schemas.microsoft.com/office/drawing/2014/main" id="{07FEF97D-013F-C713-45DF-3D8CA92E2924}"/>
                </a:ext>
              </a:extLst>
            </p:cNvPr>
            <p:cNvSpPr txBox="1"/>
            <p:nvPr/>
          </p:nvSpPr>
          <p:spPr>
            <a:xfrm>
              <a:off x="1417636" y="4745352"/>
              <a:ext cx="5129211" cy="1895904"/>
            </a:xfrm>
            <a:prstGeom prst="rect">
              <a:avLst/>
            </a:prstGeom>
            <a:noFill/>
          </p:spPr>
          <p:txBody>
            <a:bodyPr wrap="square">
              <a:spAutoFit/>
            </a:bodyPr>
            <a:lstStyle/>
            <a:p>
              <a:pPr marL="20241">
                <a:lnSpc>
                  <a:spcPct val="90000"/>
                </a:lnSpc>
              </a:pPr>
              <a:r>
                <a:rPr lang="en-US" altLang="en-US" sz="2400" b="1" dirty="0">
                  <a:solidFill>
                    <a:schemeClr val="accent4"/>
                  </a:solidFill>
                  <a:ea typeface="Myriad Pro"/>
                </a:rPr>
                <a:t>Conventional Tillage</a:t>
              </a:r>
            </a:p>
            <a:p>
              <a:pPr marL="20241">
                <a:lnSpc>
                  <a:spcPct val="90000"/>
                </a:lnSpc>
              </a:pPr>
              <a:endParaRPr lang="en-US" altLang="en-US" sz="2400" b="1" dirty="0">
                <a:solidFill>
                  <a:schemeClr val="accent4"/>
                </a:solidFill>
                <a:ea typeface="Myriad Pro"/>
              </a:endParaRPr>
            </a:p>
            <a:p>
              <a:pPr marL="20241">
                <a:lnSpc>
                  <a:spcPct val="90000"/>
                </a:lnSpc>
              </a:pPr>
              <a:r>
                <a:rPr lang="en-US" altLang="en-US" sz="2400" b="1" dirty="0">
                  <a:solidFill>
                    <a:schemeClr val="accent4"/>
                  </a:solidFill>
                  <a:ea typeface="Myriad Pro"/>
                </a:rPr>
                <a:t>1</a:t>
              </a:r>
              <a:r>
                <a:rPr lang="en-US" altLang="en-US" sz="2400" b="1" baseline="30000" dirty="0">
                  <a:solidFill>
                    <a:schemeClr val="accent4"/>
                  </a:solidFill>
                  <a:ea typeface="Myriad Pro"/>
                </a:rPr>
                <a:t>st</a:t>
              </a:r>
              <a:r>
                <a:rPr lang="en-US" altLang="en-US" sz="2400" b="1" dirty="0">
                  <a:solidFill>
                    <a:schemeClr val="accent4"/>
                  </a:solidFill>
                  <a:ea typeface="Myriad Pro"/>
                </a:rPr>
                <a:t>  inch applied:  1:31</a:t>
              </a:r>
            </a:p>
            <a:p>
              <a:pPr marL="20241">
                <a:lnSpc>
                  <a:spcPct val="90000"/>
                </a:lnSpc>
              </a:pPr>
              <a:r>
                <a:rPr lang="en-US" altLang="en-US" sz="2400" b="1" dirty="0">
                  <a:solidFill>
                    <a:schemeClr val="accent4"/>
                  </a:solidFill>
                  <a:ea typeface="Myriad Pro"/>
                </a:rPr>
                <a:t>2</a:t>
              </a:r>
              <a:r>
                <a:rPr lang="en-US" altLang="en-US" sz="2400" b="1" baseline="30000" dirty="0">
                  <a:solidFill>
                    <a:schemeClr val="accent4"/>
                  </a:solidFill>
                  <a:ea typeface="Myriad Pro"/>
                </a:rPr>
                <a:t>nd</a:t>
              </a:r>
              <a:r>
                <a:rPr lang="en-US" altLang="en-US" sz="2400" b="1" dirty="0">
                  <a:solidFill>
                    <a:schemeClr val="accent4"/>
                  </a:solidFill>
                  <a:ea typeface="Myriad Pro"/>
                </a:rPr>
                <a:t> inch applied:  5:40</a:t>
              </a:r>
            </a:p>
          </p:txBody>
        </p:sp>
      </p:grpSp>
      <p:grpSp>
        <p:nvGrpSpPr>
          <p:cNvPr id="8" name="Group 7" descr="A metal ring pushed into the soil surface with water in it and mulched soil around it. ">
            <a:extLst>
              <a:ext uri="{FF2B5EF4-FFF2-40B4-BE49-F238E27FC236}">
                <a16:creationId xmlns:a16="http://schemas.microsoft.com/office/drawing/2014/main" id="{90F11413-A407-AD1C-6AD1-20513D8E9815}"/>
              </a:ext>
            </a:extLst>
          </p:cNvPr>
          <p:cNvGrpSpPr/>
          <p:nvPr/>
        </p:nvGrpSpPr>
        <p:grpSpPr>
          <a:xfrm>
            <a:off x="668094" y="1811222"/>
            <a:ext cx="3608938" cy="4032321"/>
            <a:chOff x="5277501" y="1264828"/>
            <a:chExt cx="4811917" cy="5376428"/>
          </a:xfrm>
        </p:grpSpPr>
        <p:pic>
          <p:nvPicPr>
            <p:cNvPr id="9" name="Picture 8">
              <a:extLst>
                <a:ext uri="{FF2B5EF4-FFF2-40B4-BE49-F238E27FC236}">
                  <a16:creationId xmlns:a16="http://schemas.microsoft.com/office/drawing/2014/main" id="{E5ACBA81-C151-440F-5465-6269D7734BA4}"/>
                </a:ext>
              </a:extLst>
            </p:cNvPr>
            <p:cNvPicPr>
              <a:picLocks noChangeAspect="1"/>
            </p:cNvPicPr>
            <p:nvPr/>
          </p:nvPicPr>
          <p:blipFill rotWithShape="1">
            <a:blip r:embed="rId4"/>
            <a:srcRect l="23200" t="62799" r="40638" b="9600"/>
            <a:stretch/>
          </p:blipFill>
          <p:spPr>
            <a:xfrm>
              <a:off x="5307212" y="1264828"/>
              <a:ext cx="3392581" cy="3452438"/>
            </a:xfrm>
            <a:prstGeom prst="rect">
              <a:avLst/>
            </a:prstGeom>
            <a:effectLst>
              <a:outerShdw blurRad="50800" dist="38100" dir="2700000" algn="tl" rotWithShape="0">
                <a:prstClr val="black">
                  <a:alpha val="40000"/>
                </a:prstClr>
              </a:outerShdw>
            </a:effectLst>
          </p:spPr>
        </p:pic>
        <p:sp>
          <p:nvSpPr>
            <p:cNvPr id="10" name="TextBox 9">
              <a:extLst>
                <a:ext uri="{FF2B5EF4-FFF2-40B4-BE49-F238E27FC236}">
                  <a16:creationId xmlns:a16="http://schemas.microsoft.com/office/drawing/2014/main" id="{C516B20E-1764-61E3-835C-ABD581A801E6}"/>
                </a:ext>
              </a:extLst>
            </p:cNvPr>
            <p:cNvSpPr txBox="1"/>
            <p:nvPr/>
          </p:nvSpPr>
          <p:spPr>
            <a:xfrm>
              <a:off x="5277501" y="4745352"/>
              <a:ext cx="4811917" cy="1895904"/>
            </a:xfrm>
            <a:prstGeom prst="rect">
              <a:avLst/>
            </a:prstGeom>
            <a:noFill/>
          </p:spPr>
          <p:txBody>
            <a:bodyPr wrap="square">
              <a:spAutoFit/>
            </a:bodyPr>
            <a:lstStyle/>
            <a:p>
              <a:pPr marL="20241">
                <a:lnSpc>
                  <a:spcPct val="90000"/>
                </a:lnSpc>
              </a:pPr>
              <a:r>
                <a:rPr lang="en-US" altLang="en-US" sz="2400" b="1" dirty="0">
                  <a:solidFill>
                    <a:schemeClr val="accent4"/>
                  </a:solidFill>
                  <a:ea typeface="Myriad Pro"/>
                </a:rPr>
                <a:t>No – till</a:t>
              </a:r>
            </a:p>
            <a:p>
              <a:pPr marL="20241">
                <a:lnSpc>
                  <a:spcPct val="90000"/>
                </a:lnSpc>
              </a:pPr>
              <a:endParaRPr lang="en-US" altLang="en-US" sz="2400" b="1" dirty="0">
                <a:solidFill>
                  <a:schemeClr val="accent4"/>
                </a:solidFill>
                <a:ea typeface="Myriad Pro"/>
              </a:endParaRPr>
            </a:p>
            <a:p>
              <a:pPr marL="20241">
                <a:lnSpc>
                  <a:spcPct val="90000"/>
                </a:lnSpc>
              </a:pPr>
              <a:r>
                <a:rPr lang="en-US" altLang="en-US" sz="2400" b="1" dirty="0">
                  <a:solidFill>
                    <a:schemeClr val="accent4"/>
                  </a:solidFill>
                  <a:ea typeface="Myriad Pro"/>
                </a:rPr>
                <a:t>1</a:t>
              </a:r>
              <a:r>
                <a:rPr lang="en-US" altLang="en-US" sz="2400" b="1" baseline="30000" dirty="0">
                  <a:solidFill>
                    <a:schemeClr val="accent4"/>
                  </a:solidFill>
                  <a:ea typeface="Myriad Pro"/>
                </a:rPr>
                <a:t>st</a:t>
              </a:r>
              <a:r>
                <a:rPr lang="en-US" altLang="en-US" sz="2400" b="1" dirty="0">
                  <a:solidFill>
                    <a:schemeClr val="accent4"/>
                  </a:solidFill>
                  <a:ea typeface="Myriad Pro"/>
                </a:rPr>
                <a:t> inch applied:  0:35</a:t>
              </a:r>
            </a:p>
            <a:p>
              <a:pPr marL="20241">
                <a:lnSpc>
                  <a:spcPct val="90000"/>
                </a:lnSpc>
              </a:pPr>
              <a:r>
                <a:rPr lang="en-US" altLang="en-US" sz="2400" b="1" dirty="0">
                  <a:solidFill>
                    <a:schemeClr val="accent4"/>
                  </a:solidFill>
                  <a:ea typeface="Myriad Pro"/>
                </a:rPr>
                <a:t>2</a:t>
              </a:r>
              <a:r>
                <a:rPr lang="en-US" altLang="en-US" sz="2400" b="1" baseline="30000" dirty="0">
                  <a:solidFill>
                    <a:schemeClr val="accent4"/>
                  </a:solidFill>
                  <a:ea typeface="Myriad Pro"/>
                </a:rPr>
                <a:t>nd</a:t>
              </a:r>
              <a:r>
                <a:rPr lang="en-US" altLang="en-US" sz="2400" b="1" dirty="0">
                  <a:solidFill>
                    <a:schemeClr val="accent4"/>
                  </a:solidFill>
                  <a:ea typeface="Myriad Pro"/>
                </a:rPr>
                <a:t> inch applied:  1:24</a:t>
              </a:r>
            </a:p>
          </p:txBody>
        </p:sp>
      </p:grpSp>
    </p:spTree>
    <p:extLst>
      <p:ext uri="{BB962C8B-B14F-4D97-AF65-F5344CB8AC3E}">
        <p14:creationId xmlns:p14="http://schemas.microsoft.com/office/powerpoint/2010/main" val="34364211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C6BC22-E73D-EDE7-F8DD-8CD7F8CAA88D}"/>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Soil Temperature</a:t>
            </a:r>
          </a:p>
        </p:txBody>
      </p:sp>
      <p:pic>
        <p:nvPicPr>
          <p:cNvPr id="4" name="Picture 3" descr="A person's hand holding a digital thermometer that reads 99.5 F">
            <a:extLst>
              <a:ext uri="{FF2B5EF4-FFF2-40B4-BE49-F238E27FC236}">
                <a16:creationId xmlns:a16="http://schemas.microsoft.com/office/drawing/2014/main" id="{B22FA4B9-DA8D-2DCE-9AB2-58DD8373AD02}"/>
              </a:ext>
            </a:extLst>
          </p:cNvPr>
          <p:cNvPicPr>
            <a:picLocks noChangeAspect="1"/>
          </p:cNvPicPr>
          <p:nvPr/>
        </p:nvPicPr>
        <p:blipFill rotWithShape="1">
          <a:blip r:embed="rId3"/>
          <a:srcRect r="16803" b="18158"/>
          <a:stretch/>
        </p:blipFill>
        <p:spPr>
          <a:xfrm>
            <a:off x="147582" y="2031839"/>
            <a:ext cx="2042744" cy="2677888"/>
          </a:xfrm>
          <a:prstGeom prst="rect">
            <a:avLst/>
          </a:prstGeom>
          <a:effectLst>
            <a:outerShdw blurRad="50800" dist="38100" dir="2700000" algn="tl" rotWithShape="0">
              <a:prstClr val="black">
                <a:alpha val="40000"/>
              </a:prstClr>
            </a:outerShdw>
          </a:effectLst>
        </p:spPr>
      </p:pic>
      <p:pic>
        <p:nvPicPr>
          <p:cNvPr id="5" name="Picture 4" descr="A digital thermometer inserted into the ground in mulched soil. ">
            <a:extLst>
              <a:ext uri="{FF2B5EF4-FFF2-40B4-BE49-F238E27FC236}">
                <a16:creationId xmlns:a16="http://schemas.microsoft.com/office/drawing/2014/main" id="{B8A30CB9-0608-B94E-A342-1BA9449B5427}"/>
              </a:ext>
            </a:extLst>
          </p:cNvPr>
          <p:cNvPicPr>
            <a:picLocks noChangeAspect="1"/>
          </p:cNvPicPr>
          <p:nvPr/>
        </p:nvPicPr>
        <p:blipFill rotWithShape="1">
          <a:blip r:embed="rId4"/>
          <a:srcRect l="22186" t="18158"/>
          <a:stretch/>
        </p:blipFill>
        <p:spPr>
          <a:xfrm>
            <a:off x="2204982" y="2010966"/>
            <a:ext cx="2009727" cy="2816882"/>
          </a:xfrm>
          <a:prstGeom prst="rect">
            <a:avLst/>
          </a:prstGeom>
          <a:effectLst>
            <a:outerShdw blurRad="50800" dist="38100" dir="2700000" algn="tl" rotWithShape="0">
              <a:prstClr val="black">
                <a:alpha val="40000"/>
              </a:prstClr>
            </a:outerShdw>
          </a:effectLst>
        </p:spPr>
      </p:pic>
      <p:sp>
        <p:nvSpPr>
          <p:cNvPr id="6" name="TextBox 5">
            <a:extLst>
              <a:ext uri="{FF2B5EF4-FFF2-40B4-BE49-F238E27FC236}">
                <a16:creationId xmlns:a16="http://schemas.microsoft.com/office/drawing/2014/main" id="{69A9EFB8-9DA9-CE46-9762-15E9353FD4DF}"/>
              </a:ext>
            </a:extLst>
          </p:cNvPr>
          <p:cNvSpPr txBox="1"/>
          <p:nvPr/>
        </p:nvSpPr>
        <p:spPr>
          <a:xfrm>
            <a:off x="4348804" y="2010966"/>
            <a:ext cx="4663037" cy="4081117"/>
          </a:xfrm>
          <a:prstGeom prst="rect">
            <a:avLst/>
          </a:prstGeom>
          <a:noFill/>
        </p:spPr>
        <p:txBody>
          <a:bodyPr wrap="square">
            <a:spAutoFit/>
          </a:bodyPr>
          <a:lstStyle/>
          <a:p>
            <a:pPr marL="20241">
              <a:lnSpc>
                <a:spcPct val="90000"/>
              </a:lnSpc>
            </a:pPr>
            <a:r>
              <a:rPr lang="en-US" altLang="en-US" sz="2400" b="1" dirty="0">
                <a:solidFill>
                  <a:schemeClr val="accent4"/>
                </a:solidFill>
                <a:ea typeface="Myriad Pro"/>
              </a:rPr>
              <a:t>Air Temperature:  99.5 deg F</a:t>
            </a:r>
          </a:p>
          <a:p>
            <a:pPr marL="20241">
              <a:lnSpc>
                <a:spcPct val="90000"/>
              </a:lnSpc>
            </a:pPr>
            <a:endParaRPr lang="en-US" altLang="en-US" sz="2400" b="1" dirty="0">
              <a:solidFill>
                <a:schemeClr val="accent4"/>
              </a:solidFill>
              <a:ea typeface="Myriad Pro"/>
            </a:endParaRPr>
          </a:p>
          <a:p>
            <a:pPr marL="20241">
              <a:lnSpc>
                <a:spcPct val="90000"/>
              </a:lnSpc>
            </a:pPr>
            <a:r>
              <a:rPr lang="en-US" altLang="en-US" sz="2400" b="1" dirty="0">
                <a:solidFill>
                  <a:schemeClr val="accent4"/>
                </a:solidFill>
                <a:ea typeface="Myriad Pro"/>
              </a:rPr>
              <a:t>Soil Temps:</a:t>
            </a:r>
          </a:p>
          <a:p>
            <a:pPr marL="20241">
              <a:lnSpc>
                <a:spcPct val="90000"/>
              </a:lnSpc>
            </a:pPr>
            <a:endParaRPr lang="en-US" altLang="en-US" sz="2400" b="1" dirty="0">
              <a:solidFill>
                <a:schemeClr val="accent4"/>
              </a:solidFill>
              <a:ea typeface="Myriad Pro"/>
            </a:endParaRPr>
          </a:p>
          <a:p>
            <a:pPr marL="20241">
              <a:lnSpc>
                <a:spcPct val="90000"/>
              </a:lnSpc>
            </a:pPr>
            <a:r>
              <a:rPr lang="en-US" altLang="en-US" sz="2400" b="1" dirty="0">
                <a:solidFill>
                  <a:schemeClr val="accent4"/>
                </a:solidFill>
                <a:ea typeface="Myriad Pro"/>
              </a:rPr>
              <a:t>No Till:  </a:t>
            </a:r>
          </a:p>
          <a:p>
            <a:pPr marL="20241">
              <a:lnSpc>
                <a:spcPct val="90000"/>
              </a:lnSpc>
            </a:pPr>
            <a:r>
              <a:rPr lang="en-US" altLang="en-US" sz="2400" b="1" dirty="0">
                <a:solidFill>
                  <a:schemeClr val="accent4"/>
                </a:solidFill>
                <a:ea typeface="Myriad Pro"/>
              </a:rPr>
              <a:t>          1 inch -  100 deg F</a:t>
            </a:r>
          </a:p>
          <a:p>
            <a:pPr marL="20241">
              <a:lnSpc>
                <a:spcPct val="90000"/>
              </a:lnSpc>
            </a:pPr>
            <a:r>
              <a:rPr lang="en-US" altLang="en-US" sz="2400" b="1" dirty="0">
                <a:solidFill>
                  <a:schemeClr val="accent4"/>
                </a:solidFill>
                <a:ea typeface="Myriad Pro"/>
              </a:rPr>
              <a:t>          4.5 inch – 79.5 deg F</a:t>
            </a:r>
          </a:p>
          <a:p>
            <a:pPr marL="20241">
              <a:lnSpc>
                <a:spcPct val="90000"/>
              </a:lnSpc>
            </a:pPr>
            <a:endParaRPr lang="en-US" altLang="en-US" sz="2400" b="1" dirty="0">
              <a:solidFill>
                <a:schemeClr val="accent4"/>
              </a:solidFill>
              <a:ea typeface="Myriad Pro"/>
            </a:endParaRPr>
          </a:p>
          <a:p>
            <a:pPr marL="20241">
              <a:lnSpc>
                <a:spcPct val="90000"/>
              </a:lnSpc>
            </a:pPr>
            <a:r>
              <a:rPr lang="en-US" altLang="en-US" sz="2400" b="1" dirty="0">
                <a:solidFill>
                  <a:schemeClr val="accent4"/>
                </a:solidFill>
                <a:ea typeface="Myriad Pro"/>
              </a:rPr>
              <a:t>Conventional:</a:t>
            </a:r>
          </a:p>
          <a:p>
            <a:pPr marL="20241">
              <a:lnSpc>
                <a:spcPct val="90000"/>
              </a:lnSpc>
            </a:pPr>
            <a:r>
              <a:rPr lang="en-US" altLang="en-US" sz="2400" b="1" dirty="0">
                <a:solidFill>
                  <a:schemeClr val="accent4"/>
                </a:solidFill>
                <a:ea typeface="Myriad Pro"/>
              </a:rPr>
              <a:t>           1 inch – 115.5 deg F</a:t>
            </a:r>
          </a:p>
          <a:p>
            <a:pPr marL="20241">
              <a:lnSpc>
                <a:spcPct val="90000"/>
              </a:lnSpc>
            </a:pPr>
            <a:r>
              <a:rPr lang="en-US" altLang="en-US" sz="2400" b="1" dirty="0">
                <a:solidFill>
                  <a:schemeClr val="accent4"/>
                </a:solidFill>
                <a:ea typeface="Myriad Pro"/>
              </a:rPr>
              <a:t>           4.5 inch – 86.5 deg F</a:t>
            </a:r>
          </a:p>
        </p:txBody>
      </p:sp>
    </p:spTree>
    <p:extLst>
      <p:ext uri="{BB962C8B-B14F-4D97-AF65-F5344CB8AC3E}">
        <p14:creationId xmlns:p14="http://schemas.microsoft.com/office/powerpoint/2010/main" val="28372871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F905F0-C694-16CB-FE9B-6245899953EA}"/>
              </a:ext>
            </a:extLst>
          </p:cNvPr>
          <p:cNvSpPr>
            <a:spLocks noGrp="1"/>
          </p:cNvSpPr>
          <p:nvPr>
            <p:ph type="title" idx="4294967295"/>
          </p:nvPr>
        </p:nvSpPr>
        <p:spPr>
          <a:xfrm>
            <a:off x="147582" y="832704"/>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Questions and Review</a:t>
            </a:r>
          </a:p>
        </p:txBody>
      </p:sp>
      <p:sp>
        <p:nvSpPr>
          <p:cNvPr id="3" name="Content Placeholder 2">
            <a:extLst>
              <a:ext uri="{FF2B5EF4-FFF2-40B4-BE49-F238E27FC236}">
                <a16:creationId xmlns:a16="http://schemas.microsoft.com/office/drawing/2014/main" id="{DF27D8D7-4A81-32B3-AC8C-6337D209F9EA}"/>
              </a:ext>
            </a:extLst>
          </p:cNvPr>
          <p:cNvSpPr>
            <a:spLocks noGrp="1"/>
          </p:cNvSpPr>
          <p:nvPr>
            <p:ph sz="quarter" idx="10"/>
          </p:nvPr>
        </p:nvSpPr>
        <p:spPr/>
        <p:txBody>
          <a:bodyPr/>
          <a:lstStyle/>
          <a:p>
            <a:endParaRPr lang="en-US" dirty="0"/>
          </a:p>
        </p:txBody>
      </p:sp>
      <p:pic>
        <p:nvPicPr>
          <p:cNvPr id="6" name="Picture Placeholder 5" descr="A green and white logo that reads &quot;I dig healthy soil.&quot;">
            <a:extLst>
              <a:ext uri="{FF2B5EF4-FFF2-40B4-BE49-F238E27FC236}">
                <a16:creationId xmlns:a16="http://schemas.microsoft.com/office/drawing/2014/main" id="{A6D4EF87-C6CE-6E38-14B7-3A792A9BA0FE}"/>
              </a:ext>
            </a:extLst>
          </p:cNvPr>
          <p:cNvPicPr>
            <a:picLocks noGrp="1" noChangeAspect="1"/>
          </p:cNvPicPr>
          <p:nvPr>
            <p:ph type="pic" sz="quarter" idx="12"/>
          </p:nvPr>
        </p:nvPicPr>
        <p:blipFill rotWithShape="1">
          <a:blip r:embed="rId2"/>
          <a:srcRect l="-421" r="-21593"/>
          <a:stretch/>
        </p:blipFill>
        <p:spPr>
          <a:xfrm>
            <a:off x="4793942" y="1543051"/>
            <a:ext cx="5226728" cy="3914774"/>
          </a:xfrm>
        </p:spPr>
      </p:pic>
    </p:spTree>
    <p:extLst>
      <p:ext uri="{BB962C8B-B14F-4D97-AF65-F5344CB8AC3E}">
        <p14:creationId xmlns:p14="http://schemas.microsoft.com/office/powerpoint/2010/main" val="41811945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lush green forest&#10;&#10;Description generated with very high confidence">
            <a:extLst>
              <a:ext uri="{FF2B5EF4-FFF2-40B4-BE49-F238E27FC236}">
                <a16:creationId xmlns:a16="http://schemas.microsoft.com/office/drawing/2014/main" id="{C1E436D3-FB10-4961-93D9-55C5C847081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180409" y="1510233"/>
            <a:ext cx="6789420" cy="3799158"/>
          </a:xfrm>
          <a:prstGeom prst="rect">
            <a:avLst/>
          </a:prstGeom>
          <a:ln w="19050">
            <a:solidFill>
              <a:schemeClr val="tx1"/>
            </a:solidFill>
          </a:ln>
          <a:effectLst>
            <a:outerShdw blurRad="63500" sx="102000" sy="102000" algn="ctr" rotWithShape="0">
              <a:prstClr val="black">
                <a:alpha val="40000"/>
              </a:prstClr>
            </a:outerShdw>
          </a:effectLst>
        </p:spPr>
      </p:pic>
      <p:sp>
        <p:nvSpPr>
          <p:cNvPr id="8" name="TextBox 7">
            <a:extLst>
              <a:ext uri="{FF2B5EF4-FFF2-40B4-BE49-F238E27FC236}">
                <a16:creationId xmlns:a16="http://schemas.microsoft.com/office/drawing/2014/main" id="{213C0AB7-1436-4CAA-87AA-EE521644CC88}"/>
              </a:ext>
            </a:extLst>
          </p:cNvPr>
          <p:cNvSpPr txBox="1"/>
          <p:nvPr/>
        </p:nvSpPr>
        <p:spPr>
          <a:xfrm>
            <a:off x="1111824" y="5186183"/>
            <a:ext cx="590226" cy="184666"/>
          </a:xfrm>
          <a:prstGeom prst="rect">
            <a:avLst/>
          </a:prstGeom>
          <a:noFill/>
        </p:spPr>
        <p:txBody>
          <a:bodyPr wrap="none" rtlCol="0">
            <a:spAutoFit/>
          </a:bodyPr>
          <a:lstStyle/>
          <a:p>
            <a:r>
              <a:rPr lang="en-US" sz="600" i="1">
                <a:solidFill>
                  <a:schemeClr val="bg1"/>
                </a:solidFill>
              </a:rPr>
              <a:t>Meeh, NRCS</a:t>
            </a:r>
            <a:endParaRPr lang="en-US" sz="600">
              <a:solidFill>
                <a:schemeClr val="bg1"/>
              </a:solidFill>
            </a:endParaRPr>
          </a:p>
        </p:txBody>
      </p:sp>
      <p:sp>
        <p:nvSpPr>
          <p:cNvPr id="2" name="TextBox 1">
            <a:extLst>
              <a:ext uri="{FF2B5EF4-FFF2-40B4-BE49-F238E27FC236}">
                <a16:creationId xmlns:a16="http://schemas.microsoft.com/office/drawing/2014/main" id="{4B6B0E75-C99B-4F10-B24E-B9DB733353E5}"/>
              </a:ext>
            </a:extLst>
          </p:cNvPr>
          <p:cNvSpPr txBox="1"/>
          <p:nvPr/>
        </p:nvSpPr>
        <p:spPr>
          <a:xfrm>
            <a:off x="1390023" y="3485020"/>
            <a:ext cx="6363955" cy="1384995"/>
          </a:xfrm>
          <a:prstGeom prst="rect">
            <a:avLst/>
          </a:prstGeom>
          <a:solidFill>
            <a:schemeClr val="tx1"/>
          </a:solidFill>
        </p:spPr>
        <p:txBody>
          <a:bodyPr wrap="square" rtlCol="0">
            <a:spAutoFit/>
          </a:bodyPr>
          <a:lstStyle/>
          <a:p>
            <a:pPr algn="ctr">
              <a:buClr>
                <a:schemeClr val="hlink"/>
              </a:buClr>
              <a:buSzPct val="80000"/>
              <a:buFont typeface="Wingdings" panose="05000000000000000000" pitchFamily="2" charset="2"/>
              <a:buNone/>
            </a:pPr>
            <a:r>
              <a:rPr lang="en-US" altLang="en-US" sz="1200" dirty="0">
                <a:solidFill>
                  <a:schemeClr val="bg1"/>
                </a:solidFill>
                <a:latin typeface="Montserrat" panose="00000500000000000000" pitchFamily="2" charset="0"/>
              </a:rPr>
              <a:t>This information is provided as a public service and constitutes no endorsement by the United States Department of Agriculture or the Natural Resources Conservation Service of any service, supply, or equipment listed. </a:t>
            </a:r>
          </a:p>
          <a:p>
            <a:pPr algn="ctr">
              <a:buClr>
                <a:schemeClr val="hlink"/>
              </a:buClr>
              <a:buSzPct val="80000"/>
              <a:buFont typeface="Wingdings" panose="05000000000000000000" pitchFamily="2" charset="2"/>
              <a:buNone/>
            </a:pPr>
            <a:r>
              <a:rPr lang="en-US" altLang="en-US" sz="1200" dirty="0">
                <a:solidFill>
                  <a:schemeClr val="bg1"/>
                </a:solidFill>
                <a:latin typeface="Montserrat" panose="00000500000000000000" pitchFamily="2" charset="0"/>
              </a:rPr>
              <a:t>While an effort has been made to provide a complete and accurate listing of services, supplies, and equipment, omissions or other errors may occur and, therefore, other available sources of information should be consulted</a:t>
            </a:r>
          </a:p>
          <a:p>
            <a:pPr algn="ctr">
              <a:buClr>
                <a:schemeClr val="hlink"/>
              </a:buClr>
              <a:buSzPct val="80000"/>
              <a:buFont typeface="Wingdings" panose="05000000000000000000" pitchFamily="2" charset="2"/>
              <a:buNone/>
            </a:pPr>
            <a:r>
              <a:rPr lang="en-US" sz="1200" dirty="0">
                <a:solidFill>
                  <a:schemeClr val="bg1"/>
                </a:solidFill>
                <a:latin typeface="Montserrat" panose="00000500000000000000" pitchFamily="2" charset="0"/>
              </a:rPr>
              <a:t>The USDA is an equal opportunity provider and employer.</a:t>
            </a:r>
          </a:p>
        </p:txBody>
      </p:sp>
    </p:spTree>
    <p:extLst>
      <p:ext uri="{BB962C8B-B14F-4D97-AF65-F5344CB8AC3E}">
        <p14:creationId xmlns:p14="http://schemas.microsoft.com/office/powerpoint/2010/main" val="29600455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017141-C151-CA4B-F007-C6C1F6A680AD}"/>
              </a:ext>
            </a:extLst>
          </p:cNvPr>
          <p:cNvSpPr>
            <a:spLocks noGrp="1"/>
          </p:cNvSpPr>
          <p:nvPr>
            <p:ph type="title" idx="4294967295"/>
          </p:nvPr>
        </p:nvSpPr>
        <p:spPr>
          <a:xfrm>
            <a:off x="147582" y="832704"/>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Why do producers use tillage on small farms?</a:t>
            </a:r>
          </a:p>
        </p:txBody>
      </p:sp>
      <p:sp>
        <p:nvSpPr>
          <p:cNvPr id="3" name="Content Placeholder 2">
            <a:extLst>
              <a:ext uri="{FF2B5EF4-FFF2-40B4-BE49-F238E27FC236}">
                <a16:creationId xmlns:a16="http://schemas.microsoft.com/office/drawing/2014/main" id="{2C38F813-5587-6B5C-427E-E2D2270E3296}"/>
              </a:ext>
            </a:extLst>
          </p:cNvPr>
          <p:cNvSpPr>
            <a:spLocks noGrp="1"/>
          </p:cNvSpPr>
          <p:nvPr>
            <p:ph sz="quarter" idx="10"/>
          </p:nvPr>
        </p:nvSpPr>
        <p:spPr>
          <a:xfrm>
            <a:off x="379075" y="2109751"/>
            <a:ext cx="6318326" cy="2875358"/>
          </a:xfrm>
        </p:spPr>
        <p:txBody>
          <a:bodyPr/>
          <a:lstStyle/>
          <a:p>
            <a:r>
              <a:rPr lang="en-US" sz="2400" dirty="0"/>
              <a:t>Preparing planting areas</a:t>
            </a:r>
          </a:p>
          <a:p>
            <a:r>
              <a:rPr lang="en-US" sz="2400" dirty="0"/>
              <a:t>Managing weeds</a:t>
            </a:r>
          </a:p>
          <a:p>
            <a:r>
              <a:rPr lang="en-US" sz="2400" dirty="0"/>
              <a:t>Incorporating amendments and cover crops. </a:t>
            </a:r>
          </a:p>
          <a:p>
            <a:pPr marL="0" indent="0">
              <a:buNone/>
            </a:pPr>
            <a:endParaRPr lang="en-US" dirty="0"/>
          </a:p>
        </p:txBody>
      </p:sp>
      <p:pic>
        <p:nvPicPr>
          <p:cNvPr id="5" name="Picture Placeholder 4" descr="A field with a tractor in it.  Part of the field has green cover crop residue and the other part shows the cover crop has been tilled in. ">
            <a:extLst>
              <a:ext uri="{FF2B5EF4-FFF2-40B4-BE49-F238E27FC236}">
                <a16:creationId xmlns:a16="http://schemas.microsoft.com/office/drawing/2014/main" id="{5A649A21-91B2-4162-D3BD-C03F6671D587}"/>
              </a:ext>
            </a:extLst>
          </p:cNvPr>
          <p:cNvPicPr>
            <a:picLocks noGrp="1" noChangeAspect="1"/>
          </p:cNvPicPr>
          <p:nvPr>
            <p:ph type="pic" sz="quarter" idx="12"/>
          </p:nvPr>
        </p:nvPicPr>
        <p:blipFill rotWithShape="1">
          <a:blip r:embed="rId3"/>
          <a:srcRect l="59287" r="7501"/>
          <a:stretch/>
        </p:blipFill>
        <p:spPr>
          <a:xfrm>
            <a:off x="7182091" y="925416"/>
            <a:ext cx="1733309" cy="5244029"/>
          </a:xfrm>
        </p:spPr>
      </p:pic>
    </p:spTree>
    <p:extLst>
      <p:ext uri="{BB962C8B-B14F-4D97-AF65-F5344CB8AC3E}">
        <p14:creationId xmlns:p14="http://schemas.microsoft.com/office/powerpoint/2010/main" val="1289070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C408DE-C2BB-C183-F69A-0760471F9159}"/>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Perspectives on Tillage</a:t>
            </a:r>
          </a:p>
        </p:txBody>
      </p:sp>
      <p:sp>
        <p:nvSpPr>
          <p:cNvPr id="3" name="Content Placeholder 2">
            <a:extLst>
              <a:ext uri="{FF2B5EF4-FFF2-40B4-BE49-F238E27FC236}">
                <a16:creationId xmlns:a16="http://schemas.microsoft.com/office/drawing/2014/main" id="{770668C0-1913-0347-0565-C8AE1174FE74}"/>
              </a:ext>
            </a:extLst>
          </p:cNvPr>
          <p:cNvSpPr>
            <a:spLocks noGrp="1"/>
          </p:cNvSpPr>
          <p:nvPr>
            <p:ph sz="quarter" idx="10"/>
          </p:nvPr>
        </p:nvSpPr>
        <p:spPr>
          <a:xfrm>
            <a:off x="109372" y="2078182"/>
            <a:ext cx="4192925" cy="3379643"/>
          </a:xfrm>
        </p:spPr>
        <p:txBody>
          <a:bodyPr/>
          <a:lstStyle/>
          <a:p>
            <a:r>
              <a:rPr lang="en-US" sz="2700" dirty="0"/>
              <a:t>Is tillage an “all or nothing”/”black and white” situation?</a:t>
            </a:r>
          </a:p>
          <a:p>
            <a:r>
              <a:rPr lang="en-US" sz="2700" dirty="0"/>
              <a:t>Is it possible to improve soil health while still utilizing tillage?</a:t>
            </a:r>
          </a:p>
        </p:txBody>
      </p:sp>
      <p:pic>
        <p:nvPicPr>
          <p:cNvPr id="5" name="Picture 4" descr="A field with buckwheat planted in it.  Green hills with trees in the background. ">
            <a:extLst>
              <a:ext uri="{FF2B5EF4-FFF2-40B4-BE49-F238E27FC236}">
                <a16:creationId xmlns:a16="http://schemas.microsoft.com/office/drawing/2014/main" id="{BF6C1D45-83BB-3456-B03D-FA8B6DCDEE89}"/>
              </a:ext>
            </a:extLst>
          </p:cNvPr>
          <p:cNvPicPr>
            <a:picLocks noChangeAspect="1"/>
          </p:cNvPicPr>
          <p:nvPr/>
        </p:nvPicPr>
        <p:blipFill>
          <a:blip r:embed="rId3"/>
          <a:srcRect l="9411" t="10636" r="8830" b="15769"/>
          <a:stretch/>
        </p:blipFill>
        <p:spPr>
          <a:xfrm>
            <a:off x="4147842" y="2158673"/>
            <a:ext cx="4886786" cy="329915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368319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5FCE44-AD0A-6A8B-06ED-9029B2E51EBE}"/>
              </a:ext>
            </a:extLst>
          </p:cNvPr>
          <p:cNvSpPr>
            <a:spLocks noGrp="1"/>
          </p:cNvSpPr>
          <p:nvPr>
            <p:ph type="title" idx="4294967295"/>
          </p:nvPr>
        </p:nvSpPr>
        <p:spPr>
          <a:xfrm>
            <a:off x="147582" y="832704"/>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Ways to Think about </a:t>
            </a:r>
          </a:p>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Reducing Tillage Impacts</a:t>
            </a:r>
          </a:p>
        </p:txBody>
      </p:sp>
      <p:sp>
        <p:nvSpPr>
          <p:cNvPr id="3" name="Content Placeholder 2">
            <a:extLst>
              <a:ext uri="{FF2B5EF4-FFF2-40B4-BE49-F238E27FC236}">
                <a16:creationId xmlns:a16="http://schemas.microsoft.com/office/drawing/2014/main" id="{8FBFFF65-3E0E-4079-FF28-D542C7FAF3D9}"/>
              </a:ext>
            </a:extLst>
          </p:cNvPr>
          <p:cNvSpPr>
            <a:spLocks noGrp="1"/>
          </p:cNvSpPr>
          <p:nvPr>
            <p:ph sz="quarter" idx="10"/>
          </p:nvPr>
        </p:nvSpPr>
        <p:spPr>
          <a:xfrm>
            <a:off x="379075" y="2313645"/>
            <a:ext cx="6318326" cy="2846725"/>
          </a:xfrm>
        </p:spPr>
        <p:txBody>
          <a:bodyPr/>
          <a:lstStyle/>
          <a:p>
            <a:r>
              <a:rPr lang="en-US" sz="2800" dirty="0"/>
              <a:t>Frequency </a:t>
            </a:r>
            <a:r>
              <a:rPr lang="en-US" sz="2000" dirty="0"/>
              <a:t>(or Duration)</a:t>
            </a:r>
          </a:p>
          <a:p>
            <a:r>
              <a:rPr lang="en-US" sz="2800" dirty="0"/>
              <a:t>Depth</a:t>
            </a:r>
          </a:p>
          <a:p>
            <a:r>
              <a:rPr lang="en-US" sz="2800" dirty="0"/>
              <a:t>Intensity</a:t>
            </a:r>
          </a:p>
        </p:txBody>
      </p:sp>
      <p:pic>
        <p:nvPicPr>
          <p:cNvPr id="5" name="Picture Placeholder 4" descr="A soil profile in a dark brown soil with many pores. ">
            <a:extLst>
              <a:ext uri="{FF2B5EF4-FFF2-40B4-BE49-F238E27FC236}">
                <a16:creationId xmlns:a16="http://schemas.microsoft.com/office/drawing/2014/main" id="{96F14C7B-FA8C-913C-CE36-60729D304AA6}"/>
              </a:ext>
            </a:extLst>
          </p:cNvPr>
          <p:cNvPicPr>
            <a:picLocks noGrp="1" noChangeAspect="1"/>
          </p:cNvPicPr>
          <p:nvPr>
            <p:ph type="pic" sz="quarter" idx="12"/>
          </p:nvPr>
        </p:nvPicPr>
        <p:blipFill>
          <a:blip r:embed="rId3"/>
          <a:srcRect l="15878" r="15878"/>
          <a:stretch>
            <a:fillRect/>
          </a:stretch>
        </p:blipFill>
        <p:spPr>
          <a:xfrm>
            <a:off x="7119469" y="832704"/>
            <a:ext cx="1859922" cy="5325725"/>
          </a:xfrm>
          <a:prstGeom prst="rect">
            <a:avLst/>
          </a:prstGeom>
        </p:spPr>
      </p:pic>
    </p:spTree>
    <p:extLst>
      <p:ext uri="{BB962C8B-B14F-4D97-AF65-F5344CB8AC3E}">
        <p14:creationId xmlns:p14="http://schemas.microsoft.com/office/powerpoint/2010/main" val="4286189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BF5305F-28E3-05F7-3DFE-D1A6D36176F7}"/>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No Till in Small-scale Agriculture</a:t>
            </a:r>
          </a:p>
        </p:txBody>
      </p:sp>
      <p:sp>
        <p:nvSpPr>
          <p:cNvPr id="3" name="Content Placeholder 2">
            <a:extLst>
              <a:ext uri="{FF2B5EF4-FFF2-40B4-BE49-F238E27FC236}">
                <a16:creationId xmlns:a16="http://schemas.microsoft.com/office/drawing/2014/main" id="{9D6207B4-DC9B-79B6-31C1-859F94D336C7}"/>
              </a:ext>
            </a:extLst>
          </p:cNvPr>
          <p:cNvSpPr>
            <a:spLocks noGrp="1"/>
          </p:cNvSpPr>
          <p:nvPr>
            <p:ph sz="quarter" idx="10"/>
          </p:nvPr>
        </p:nvSpPr>
        <p:spPr/>
        <p:txBody>
          <a:bodyPr/>
          <a:lstStyle/>
          <a:p>
            <a:r>
              <a:rPr lang="en-US" sz="2700" dirty="0"/>
              <a:t>What are the ways that you have observed small-scale and urban clients reducing or eliminating tillage from their operations?</a:t>
            </a:r>
          </a:p>
        </p:txBody>
      </p:sp>
    </p:spTree>
    <p:extLst>
      <p:ext uri="{BB962C8B-B14F-4D97-AF65-F5344CB8AC3E}">
        <p14:creationId xmlns:p14="http://schemas.microsoft.com/office/powerpoint/2010/main" val="2667053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E86FBB-08ED-A0DC-1004-043C765E8376}"/>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No Till in Small-scale Agriculture</a:t>
            </a:r>
          </a:p>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endParaRPr>
          </a:p>
        </p:txBody>
      </p:sp>
      <p:sp>
        <p:nvSpPr>
          <p:cNvPr id="3" name="Content Placeholder 2">
            <a:extLst>
              <a:ext uri="{FF2B5EF4-FFF2-40B4-BE49-F238E27FC236}">
                <a16:creationId xmlns:a16="http://schemas.microsoft.com/office/drawing/2014/main" id="{10A81C03-9432-6122-AEF0-D641B81E40A1}"/>
              </a:ext>
            </a:extLst>
          </p:cNvPr>
          <p:cNvSpPr>
            <a:spLocks noGrp="1"/>
          </p:cNvSpPr>
          <p:nvPr>
            <p:ph sz="quarter" idx="10"/>
          </p:nvPr>
        </p:nvSpPr>
        <p:spPr>
          <a:xfrm>
            <a:off x="379076" y="2078182"/>
            <a:ext cx="5251703" cy="3379643"/>
          </a:xfrm>
        </p:spPr>
        <p:txBody>
          <a:bodyPr/>
          <a:lstStyle/>
          <a:p>
            <a:r>
              <a:rPr lang="en-US" sz="2800" dirty="0"/>
              <a:t>Permanent Beds</a:t>
            </a:r>
          </a:p>
          <a:p>
            <a:r>
              <a:rPr lang="en-US" sz="2800" dirty="0"/>
              <a:t>Tools</a:t>
            </a:r>
          </a:p>
          <a:p>
            <a:pPr lvl="1"/>
            <a:r>
              <a:rPr lang="en-US" sz="2400" dirty="0"/>
              <a:t>Tractor/Walk-behind Implements</a:t>
            </a:r>
          </a:p>
          <a:p>
            <a:pPr lvl="1"/>
            <a:r>
              <a:rPr lang="en-US" sz="2400" dirty="0"/>
              <a:t>Hand scale tools</a:t>
            </a:r>
          </a:p>
          <a:p>
            <a:r>
              <a:rPr lang="en-US" sz="2800" dirty="0"/>
              <a:t>Mulching</a:t>
            </a:r>
          </a:p>
        </p:txBody>
      </p:sp>
    </p:spTree>
    <p:extLst>
      <p:ext uri="{BB962C8B-B14F-4D97-AF65-F5344CB8AC3E}">
        <p14:creationId xmlns:p14="http://schemas.microsoft.com/office/powerpoint/2010/main" val="3695989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EC500C-99F8-C0E5-03BA-AF10E7E48CD1}"/>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Permanent Beds</a:t>
            </a:r>
          </a:p>
        </p:txBody>
      </p:sp>
      <p:sp>
        <p:nvSpPr>
          <p:cNvPr id="3" name="Content Placeholder 2">
            <a:extLst>
              <a:ext uri="{FF2B5EF4-FFF2-40B4-BE49-F238E27FC236}">
                <a16:creationId xmlns:a16="http://schemas.microsoft.com/office/drawing/2014/main" id="{98817D36-78AD-03CF-13BE-E12F30C14AFD}"/>
              </a:ext>
            </a:extLst>
          </p:cNvPr>
          <p:cNvSpPr>
            <a:spLocks noGrp="1"/>
          </p:cNvSpPr>
          <p:nvPr>
            <p:ph sz="quarter" idx="10"/>
          </p:nvPr>
        </p:nvSpPr>
        <p:spPr>
          <a:xfrm>
            <a:off x="379076" y="1930698"/>
            <a:ext cx="4084640" cy="3545870"/>
          </a:xfrm>
        </p:spPr>
        <p:txBody>
          <a:bodyPr>
            <a:normAutofit/>
          </a:bodyPr>
          <a:lstStyle/>
          <a:p>
            <a:r>
              <a:rPr lang="en-US" sz="2400" dirty="0"/>
              <a:t>Growing areas are divided into growing areas (beds) and pathways. </a:t>
            </a:r>
          </a:p>
          <a:p>
            <a:r>
              <a:rPr lang="en-US" sz="2400" dirty="0"/>
              <a:t>Compaction is limited to pathways </a:t>
            </a:r>
          </a:p>
          <a:p>
            <a:r>
              <a:rPr lang="en-US" sz="2400" dirty="0"/>
              <a:t>Management and amendments are focused on beds. </a:t>
            </a:r>
          </a:p>
        </p:txBody>
      </p:sp>
      <p:pic>
        <p:nvPicPr>
          <p:cNvPr id="4" name="Picture 3" descr="A garden with beds in the ground. ">
            <a:extLst>
              <a:ext uri="{FF2B5EF4-FFF2-40B4-BE49-F238E27FC236}">
                <a16:creationId xmlns:a16="http://schemas.microsoft.com/office/drawing/2014/main" id="{758A764B-A11F-7F20-7E58-AA3DA536638C}"/>
              </a:ext>
            </a:extLst>
          </p:cNvPr>
          <p:cNvPicPr>
            <a:picLocks noChangeAspect="1"/>
          </p:cNvPicPr>
          <p:nvPr/>
        </p:nvPicPr>
        <p:blipFill rotWithShape="1">
          <a:blip r:embed="rId3"/>
          <a:srcRect r="23413"/>
          <a:stretch/>
        </p:blipFill>
        <p:spPr>
          <a:xfrm>
            <a:off x="4531492" y="2078181"/>
            <a:ext cx="4412528" cy="307434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43319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CS S&amp;T SHD PowerPoint Template for Trainings" id="{E4765E9B-D895-4ACA-B049-D9E218950ED7}" vid="{828BBCDA-3217-4D35-81CF-90079A962F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SharedWithUsers xmlns="849593af-9ef4-4dc7-a991-ea6257baf2f0">
      <UserInfo>
        <DisplayName/>
        <AccountId xsi:nil="true"/>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file>

<file path=customXml/itemProps1.xml><?xml version="1.0" encoding="utf-8"?>
<ds:datastoreItem xmlns:ds="http://schemas.openxmlformats.org/officeDocument/2006/customXml" ds:itemID="{DA5787A5-96AB-4A15-B7EB-76A978E87EE1}">
  <ds:schemaRefs>
    <ds:schemaRef ds:uri="http://purl.org/dc/elements/1.1/"/>
    <ds:schemaRef ds:uri="http://schemas.microsoft.com/office/infopath/2007/PartnerControls"/>
    <ds:schemaRef ds:uri="http://schemas.microsoft.com/office/2006/documentManagement/types"/>
    <ds:schemaRef ds:uri="http://schemas.microsoft.com/office/2006/metadata/properties"/>
    <ds:schemaRef ds:uri="c882b330-9d82-4f02-bf7d-cea9b8ba08ea"/>
    <ds:schemaRef ds:uri="http://www.w3.org/XML/1998/namespace"/>
    <ds:schemaRef ds:uri="http://purl.org/dc/terms/"/>
    <ds:schemaRef ds:uri="http://purl.org/dc/dcmitype/"/>
    <ds:schemaRef ds:uri="http://schemas.openxmlformats.org/package/2006/metadata/core-properties"/>
    <ds:schemaRef ds:uri="190132a1-b740-41e9-a9d3-aef04dc8f2ab"/>
    <ds:schemaRef ds:uri="73fb875a-8af9-4255-b008-0995492d31cd"/>
  </ds:schemaRefs>
</ds:datastoreItem>
</file>

<file path=customXml/itemProps2.xml><?xml version="1.0" encoding="utf-8"?>
<ds:datastoreItem xmlns:ds="http://schemas.openxmlformats.org/officeDocument/2006/customXml" ds:itemID="{AEA8802F-5C2C-4232-B0D5-BC2DBA8D91D3}"/>
</file>

<file path=customXml/itemProps3.xml><?xml version="1.0" encoding="utf-8"?>
<ds:datastoreItem xmlns:ds="http://schemas.openxmlformats.org/officeDocument/2006/customXml" ds:itemID="{841DBA9E-642A-4BB1-86C5-CA90FE3DF62E}">
  <ds:schemaRefs>
    <ds:schemaRef ds:uri="http://schemas.microsoft.com/sharepoint/v3/contenttype/forms"/>
  </ds:schemaRefs>
</ds:datastoreItem>
</file>

<file path=customXml/itemProps4.xml><?xml version="1.0" encoding="utf-8"?>
<ds:datastoreItem xmlns:ds="http://schemas.openxmlformats.org/officeDocument/2006/customXml" ds:itemID="{28953786-4462-41DE-A0B1-C42183F4EFFA}"/>
</file>

<file path=docProps/app.xml><?xml version="1.0" encoding="utf-8"?>
<Properties xmlns="http://schemas.openxmlformats.org/officeDocument/2006/extended-properties" xmlns:vt="http://schemas.openxmlformats.org/officeDocument/2006/docPropsVTypes">
  <Template/>
  <TotalTime>7612</TotalTime>
  <Words>5790</Words>
  <Application>Microsoft Office PowerPoint</Application>
  <PresentationFormat>On-screen Show (4:3)</PresentationFormat>
  <Paragraphs>414</Paragraphs>
  <Slides>39</Slides>
  <Notes>36</Notes>
  <HiddenSlides>2</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Arial</vt:lpstr>
      <vt:lpstr>Calibri</vt:lpstr>
      <vt:lpstr>Montserrat</vt:lpstr>
      <vt:lpstr>Myriad Pro</vt:lpstr>
      <vt:lpstr>Open Sans</vt:lpstr>
      <vt:lpstr>Wingdings</vt:lpstr>
      <vt:lpstr>2_Title Page</vt:lpstr>
      <vt:lpstr>MODULE 5:  Minimize Disturbance </vt:lpstr>
      <vt:lpstr>Objectives</vt:lpstr>
      <vt:lpstr>How does tillage impact soil health ?</vt:lpstr>
      <vt:lpstr>Why do producers use tillage on small farms?</vt:lpstr>
      <vt:lpstr>Perspectives on Tillage</vt:lpstr>
      <vt:lpstr>Ways to Think about  Reducing Tillage Impacts</vt:lpstr>
      <vt:lpstr>No Till in Small-scale Agriculture</vt:lpstr>
      <vt:lpstr>No Till in Small-scale Agriculture </vt:lpstr>
      <vt:lpstr>Permanent Beds</vt:lpstr>
      <vt:lpstr>Permanent Beds</vt:lpstr>
      <vt:lpstr>Tools - Implements</vt:lpstr>
      <vt:lpstr>Hand Tools</vt:lpstr>
      <vt:lpstr>Hand Tools</vt:lpstr>
      <vt:lpstr>Mulch-based Systems</vt:lpstr>
      <vt:lpstr>Mulch-based Systems</vt:lpstr>
      <vt:lpstr>Small-scale No Till Innovators</vt:lpstr>
      <vt:lpstr>No Till in Action – the “Bed Flip”</vt:lpstr>
      <vt:lpstr>Small-scale No Till and NRCS</vt:lpstr>
      <vt:lpstr>Residue and Tillage Management, Reduced Till (CPS 345) </vt:lpstr>
      <vt:lpstr>Residue and Tillage Management,  No Till (CPS 329) </vt:lpstr>
      <vt:lpstr>Key Points on Residue and Tillage Conservation Practices in Small-scale Operations</vt:lpstr>
      <vt:lpstr>Raised Beds practice (Interim CPS 812)</vt:lpstr>
      <vt:lpstr>Raised Beds</vt:lpstr>
      <vt:lpstr>Raised Beds</vt:lpstr>
      <vt:lpstr>Conditions Where the Practice Applies</vt:lpstr>
      <vt:lpstr>Can raised beds be used in these scenarios ??</vt:lpstr>
      <vt:lpstr>Operation &amp; Maintenance</vt:lpstr>
      <vt:lpstr>– Physical Effect on SH Resource Concerns</vt:lpstr>
      <vt:lpstr>Case study on Soil Health and Tillage in Small-scale Vegetable Production in CA</vt:lpstr>
      <vt:lpstr>Soil management</vt:lpstr>
      <vt:lpstr>Soil cover</vt:lpstr>
      <vt:lpstr>Conventional Tillage  Soil Profile</vt:lpstr>
      <vt:lpstr>Conventional Tillage Soil Profile - Peds</vt:lpstr>
      <vt:lpstr>No Till Soil Profile</vt:lpstr>
      <vt:lpstr>No Till Soil Profile - Peds </vt:lpstr>
      <vt:lpstr>Water Infiltration</vt:lpstr>
      <vt:lpstr>Soil Temperature</vt:lpstr>
      <vt:lpstr>Questions and Review</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creator>Strough, Kirsten - FPAC-FBC, Boise, ID</dc:creator>
  <cp:lastModifiedBy>Beniston, Joshua - FPAC-NRCS, CA</cp:lastModifiedBy>
  <cp:revision>38</cp:revision>
  <dcterms:created xsi:type="dcterms:W3CDTF">2019-04-23T15:10:02Z</dcterms:created>
  <dcterms:modified xsi:type="dcterms:W3CDTF">2025-03-17T22:09:32Z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0x01010020DF2ABC03FB6E4E9B76E3A625F5898B</vt:lpwstr>
  </property>
  <property fmtid="{D5CDD505-2E9C-101B-9397-08002B2CF9AE}" pid="3" name="MediaServiceImageTags">
    <vt:lpwstr/>
  </property>
  <property fmtid="{D5CDD505-2E9C-101B-9397-08002B2CF9AE}" pid="4" name="Order">
    <vt:lpwstr>194700.000000000</vt:lpwstr>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